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88825" cy="6858000"/>
  <p:notesSz cx="6858000" cy="9144000"/>
  <p:embeddedFontLst>
    <p:embeddedFont>
      <p:font typeface="Century Gothic" panose="020B0502020202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aiKsRdHVMuBp0Rysa1DkCE9nf8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22F9A0-91BF-4D92-AC0C-C192951CD120}">
  <a:tblStyle styleId="{DA22F9A0-91BF-4D92-AC0C-C192951CD120}" styleName="Table_0">
    <a:wholeTbl>
      <a:tcTxStyle b="off" i="off">
        <a:font>
          <a:latin typeface="Century Gothic"/>
          <a:ea typeface="Century Gothic"/>
          <a:cs typeface="Century Gothic"/>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20000"/>
            </a:schemeClr>
          </a:solidFill>
        </a:fill>
      </a:tcStyle>
    </a:band1H>
    <a:band2H>
      <a:tcTxStyle/>
      <a:tcStyle>
        <a:tcBdr/>
      </a:tcStyle>
    </a:band2H>
    <a:band1V>
      <a:tcTxStyle/>
      <a:tcStyle>
        <a:tcBdr/>
        <a:fill>
          <a:solidFill>
            <a:schemeClr val="accent5">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5"/>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64"/>
  </p:normalViewPr>
  <p:slideViewPr>
    <p:cSldViewPr snapToGrid="0">
      <p:cViewPr varScale="1">
        <p:scale>
          <a:sx n="112" d="100"/>
          <a:sy n="112" d="100"/>
        </p:scale>
        <p:origin x="680" y="184"/>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600" b="0" i="0" u="none" strike="noStrike" cap="none">
                <a:solidFill>
                  <a:schemeClr val="dk1"/>
                </a:solidFill>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600" b="0" i="0" u="none" strike="noStrike" cap="none">
                <a:solidFill>
                  <a:schemeClr val="dk1"/>
                </a:solidFill>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600" b="0" i="0" u="none" strike="noStrike" cap="none">
                <a:solidFill>
                  <a:schemeClr val="dk1"/>
                </a:solidFill>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2"/>
                </a:solidFill>
                <a:latin typeface="Century Gothic"/>
                <a:ea typeface="Century Gothic"/>
                <a:cs typeface="Century Gothic"/>
                <a:sym typeface="Century Gothic"/>
              </a:rPr>
              <a:t>‹#›</a:t>
            </a:fld>
            <a:endParaRPr sz="1200" b="0" i="0" u="none" strike="noStrike" cap="none">
              <a:solidFill>
                <a:schemeClr val="dk2"/>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Jewellery/hair accessories – red headbands </a:t>
            </a:r>
            <a:endParaRPr/>
          </a:p>
          <a:p>
            <a:pPr marL="0" lvl="0" indent="0" algn="l" rtl="0">
              <a:spcBef>
                <a:spcPts val="0"/>
              </a:spcBef>
              <a:spcAft>
                <a:spcPts val="0"/>
              </a:spcAft>
              <a:buNone/>
            </a:pPr>
            <a:endParaRPr/>
          </a:p>
        </p:txBody>
      </p:sp>
      <p:sp>
        <p:nvSpPr>
          <p:cNvPr id="115" name="Google Shape;11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fb1a80b5a5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2fb1a80b5a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8"/>
        <p:cNvGrpSpPr/>
        <p:nvPr/>
      </p:nvGrpSpPr>
      <p:grpSpPr>
        <a:xfrm>
          <a:off x="0" y="0"/>
          <a:ext cx="0" cy="0"/>
          <a:chOff x="0" y="0"/>
          <a:chExt cx="0" cy="0"/>
        </a:xfrm>
      </p:grpSpPr>
      <p:grpSp>
        <p:nvGrpSpPr>
          <p:cNvPr id="19" name="Google Shape;19;p17"/>
          <p:cNvGrpSpPr/>
          <p:nvPr/>
        </p:nvGrpSpPr>
        <p:grpSpPr>
          <a:xfrm>
            <a:off x="0" y="0"/>
            <a:ext cx="12190572" cy="6858000"/>
            <a:chOff x="0" y="0"/>
            <a:chExt cx="12190572" cy="6858000"/>
          </a:xfrm>
        </p:grpSpPr>
        <p:sp>
          <p:nvSpPr>
            <p:cNvPr id="20" name="Google Shape;20;p17"/>
            <p:cNvSpPr/>
            <p:nvPr/>
          </p:nvSpPr>
          <p:spPr>
            <a:xfrm>
              <a:off x="1620" y="0"/>
              <a:ext cx="12188952" cy="6858000"/>
            </a:xfrm>
            <a:prstGeom prst="rect">
              <a:avLst/>
            </a:prstGeom>
            <a:gradFill>
              <a:gsLst>
                <a:gs pos="0">
                  <a:srgbClr val="1E4E79"/>
                </a:gs>
                <a:gs pos="58000">
                  <a:srgbClr val="BBD6EE"/>
                </a:gs>
                <a:gs pos="100000">
                  <a:srgbClr val="1E4E79"/>
                </a:gs>
              </a:gsLst>
              <a:lin ang="27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grpSp>
          <p:nvGrpSpPr>
            <p:cNvPr id="21" name="Google Shape;21;p17"/>
            <p:cNvGrpSpPr/>
            <p:nvPr/>
          </p:nvGrpSpPr>
          <p:grpSpPr>
            <a:xfrm>
              <a:off x="0" y="0"/>
              <a:ext cx="4742741" cy="6858000"/>
              <a:chOff x="0" y="0"/>
              <a:chExt cx="4742741" cy="6858000"/>
            </a:xfrm>
          </p:grpSpPr>
          <p:pic>
            <p:nvPicPr>
              <p:cNvPr id="22" name="Google Shape;22;p17" descr="Stacked books"/>
              <p:cNvPicPr preferRelativeResize="0"/>
              <p:nvPr/>
            </p:nvPicPr>
            <p:blipFill rotWithShape="1">
              <a:blip r:embed="rId3">
                <a:alphaModFix/>
              </a:blip>
              <a:srcRect/>
              <a:stretch/>
            </p:blipFill>
            <p:spPr>
              <a:xfrm>
                <a:off x="0" y="0"/>
                <a:ext cx="4591594" cy="6858000"/>
              </a:xfrm>
              <a:prstGeom prst="rect">
                <a:avLst/>
              </a:prstGeom>
              <a:noFill/>
              <a:ln>
                <a:noFill/>
              </a:ln>
            </p:spPr>
          </p:pic>
          <p:sp>
            <p:nvSpPr>
              <p:cNvPr id="23" name="Google Shape;23;p17"/>
              <p:cNvSpPr/>
              <p:nvPr/>
            </p:nvSpPr>
            <p:spPr>
              <a:xfrm>
                <a:off x="4605581" y="0"/>
                <a:ext cx="13716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grpSp>
      </p:grpSp>
      <p:sp>
        <p:nvSpPr>
          <p:cNvPr id="24" name="Google Shape;24;p17"/>
          <p:cNvSpPr txBox="1">
            <a:spLocks noGrp="1"/>
          </p:cNvSpPr>
          <p:nvPr>
            <p:ph type="ctrTitle"/>
          </p:nvPr>
        </p:nvSpPr>
        <p:spPr>
          <a:xfrm>
            <a:off x="4879346" y="1498601"/>
            <a:ext cx="7008574" cy="3298825"/>
          </a:xfrm>
          <a:prstGeom prst="rect">
            <a:avLst/>
          </a:prstGeom>
          <a:noFill/>
          <a:ln>
            <a:noFill/>
          </a:ln>
        </p:spPr>
        <p:txBody>
          <a:bodyPr spcFirstLastPara="1" wrap="square" lIns="121875" tIns="60925" rIns="121875" bIns="60925" anchor="b" anchorCtr="0">
            <a:normAutofit/>
          </a:bodyPr>
          <a:lstStyle>
            <a:lvl1pPr lvl="0" algn="l">
              <a:lnSpc>
                <a:spcPct val="90000"/>
              </a:lnSpc>
              <a:spcBef>
                <a:spcPts val="0"/>
              </a:spcBef>
              <a:spcAft>
                <a:spcPts val="0"/>
              </a:spcAft>
              <a:buClr>
                <a:schemeClr val="dk2"/>
              </a:buClr>
              <a:buSzPts val="5400"/>
              <a:buFont typeface="Century Gothic"/>
              <a:buNone/>
              <a:defRPr sz="5400" b="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subTitle" idx="1"/>
          </p:nvPr>
        </p:nvSpPr>
        <p:spPr>
          <a:xfrm>
            <a:off x="4879346" y="4927600"/>
            <a:ext cx="7008574" cy="1244600"/>
          </a:xfrm>
          <a:prstGeom prst="rect">
            <a:avLst/>
          </a:prstGeom>
          <a:noFill/>
          <a:ln>
            <a:noFill/>
          </a:ln>
        </p:spPr>
        <p:txBody>
          <a:bodyPr spcFirstLastPara="1" wrap="square" lIns="121875" tIns="60925" rIns="121875" bIns="60925" anchor="t" anchorCtr="0">
            <a:normAutofit/>
          </a:bodyPr>
          <a:lstStyle>
            <a:lvl1pPr lvl="0" algn="l">
              <a:lnSpc>
                <a:spcPct val="95000"/>
              </a:lnSpc>
              <a:spcBef>
                <a:spcPts val="0"/>
              </a:spcBef>
              <a:spcAft>
                <a:spcPts val="0"/>
              </a:spcAft>
              <a:buSzPts val="2800"/>
              <a:buNone/>
              <a:defRPr sz="2800" b="0" cap="none">
                <a:solidFill>
                  <a:srgbClr val="833C0B"/>
                </a:solidFill>
              </a:defRPr>
            </a:lvl1pPr>
            <a:lvl2pPr lvl="1" algn="ctr">
              <a:lnSpc>
                <a:spcPct val="95000"/>
              </a:lnSpc>
              <a:spcBef>
                <a:spcPts val="1066"/>
              </a:spcBef>
              <a:spcAft>
                <a:spcPts val="0"/>
              </a:spcAft>
              <a:buSzPts val="2000"/>
              <a:buNone/>
              <a:defRPr>
                <a:solidFill>
                  <a:srgbClr val="888888"/>
                </a:solidFill>
              </a:defRPr>
            </a:lvl2pPr>
            <a:lvl3pPr lvl="2" algn="ctr">
              <a:lnSpc>
                <a:spcPct val="95000"/>
              </a:lnSpc>
              <a:spcBef>
                <a:spcPts val="1066"/>
              </a:spcBef>
              <a:spcAft>
                <a:spcPts val="0"/>
              </a:spcAft>
              <a:buSzPts val="1800"/>
              <a:buNone/>
              <a:defRPr>
                <a:solidFill>
                  <a:srgbClr val="888888"/>
                </a:solidFill>
              </a:defRPr>
            </a:lvl3pPr>
            <a:lvl4pPr lvl="3" algn="ctr">
              <a:lnSpc>
                <a:spcPct val="95000"/>
              </a:lnSpc>
              <a:spcBef>
                <a:spcPts val="1066"/>
              </a:spcBef>
              <a:spcAft>
                <a:spcPts val="0"/>
              </a:spcAft>
              <a:buSzPts val="1800"/>
              <a:buNone/>
              <a:defRPr>
                <a:solidFill>
                  <a:srgbClr val="888888"/>
                </a:solidFill>
              </a:defRPr>
            </a:lvl4pPr>
            <a:lvl5pPr lvl="4" algn="ctr">
              <a:lnSpc>
                <a:spcPct val="95000"/>
              </a:lnSpc>
              <a:spcBef>
                <a:spcPts val="1066"/>
              </a:spcBef>
              <a:spcAft>
                <a:spcPts val="0"/>
              </a:spcAft>
              <a:buSzPts val="1800"/>
              <a:buNone/>
              <a:defRPr>
                <a:solidFill>
                  <a:srgbClr val="888888"/>
                </a:solidFill>
              </a:defRPr>
            </a:lvl5pPr>
            <a:lvl6pPr lvl="5" algn="ctr">
              <a:lnSpc>
                <a:spcPct val="95000"/>
              </a:lnSpc>
              <a:spcBef>
                <a:spcPts val="1066"/>
              </a:spcBef>
              <a:spcAft>
                <a:spcPts val="0"/>
              </a:spcAft>
              <a:buSzPts val="1620"/>
              <a:buNone/>
              <a:defRPr>
                <a:solidFill>
                  <a:srgbClr val="888888"/>
                </a:solidFill>
              </a:defRPr>
            </a:lvl6pPr>
            <a:lvl7pPr lvl="6" algn="ctr">
              <a:lnSpc>
                <a:spcPct val="95000"/>
              </a:lnSpc>
              <a:spcBef>
                <a:spcPts val="1066"/>
              </a:spcBef>
              <a:spcAft>
                <a:spcPts val="0"/>
              </a:spcAft>
              <a:buSzPts val="1620"/>
              <a:buNone/>
              <a:defRPr>
                <a:solidFill>
                  <a:srgbClr val="888888"/>
                </a:solidFill>
              </a:defRPr>
            </a:lvl7pPr>
            <a:lvl8pPr lvl="7" algn="ctr">
              <a:lnSpc>
                <a:spcPct val="95000"/>
              </a:lnSpc>
              <a:spcBef>
                <a:spcPts val="1066"/>
              </a:spcBef>
              <a:spcAft>
                <a:spcPts val="0"/>
              </a:spcAft>
              <a:buSzPts val="1620"/>
              <a:buNone/>
              <a:defRPr>
                <a:solidFill>
                  <a:srgbClr val="888888"/>
                </a:solidFill>
              </a:defRPr>
            </a:lvl8pPr>
            <a:lvl9pPr lvl="8" algn="ctr">
              <a:lnSpc>
                <a:spcPct val="95000"/>
              </a:lnSpc>
              <a:spcBef>
                <a:spcPts val="1066"/>
              </a:spcBef>
              <a:spcAft>
                <a:spcPts val="0"/>
              </a:spcAft>
              <a:buSzPts val="1620"/>
              <a:buNone/>
              <a:defRPr>
                <a:solidFill>
                  <a:srgbClr val="888888"/>
                </a:solidFill>
              </a:defRPr>
            </a:lvl9pPr>
          </a:lstStyle>
          <a:p>
            <a:endParaRPr/>
          </a:p>
        </p:txBody>
      </p:sp>
      <p:sp>
        <p:nvSpPr>
          <p:cNvPr id="26" name="Google Shape;26;p17"/>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26"/>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6"/>
          <p:cNvSpPr txBox="1">
            <a:spLocks noGrp="1"/>
          </p:cNvSpPr>
          <p:nvPr>
            <p:ph type="body" idx="1"/>
          </p:nvPr>
        </p:nvSpPr>
        <p:spPr>
          <a:xfrm rot="5400000">
            <a:off x="3960786" y="-1141677"/>
            <a:ext cx="4470400" cy="10157354"/>
          </a:xfrm>
          <a:prstGeom prst="rect">
            <a:avLst/>
          </a:prstGeom>
          <a:noFill/>
          <a:ln>
            <a:noFill/>
          </a:ln>
        </p:spPr>
        <p:txBody>
          <a:bodyPr spcFirstLastPara="1" wrap="square" lIns="121875" tIns="60925" rIns="121875" bIns="60925" anchor="t" anchorCtr="0">
            <a:normAutofit/>
          </a:bodyPr>
          <a:lstStyle>
            <a:lvl1pPr marL="457200" lvl="0" indent="-342900" algn="l">
              <a:lnSpc>
                <a:spcPct val="95000"/>
              </a:lnSpc>
              <a:spcBef>
                <a:spcPts val="1866"/>
              </a:spcBef>
              <a:spcAft>
                <a:spcPts val="0"/>
              </a:spcAft>
              <a:buSzPts val="1800"/>
              <a:buChar char="•"/>
              <a:defRPr/>
            </a:lvl1pPr>
            <a:lvl2pPr marL="914400" lvl="1" indent="-342900" algn="l">
              <a:lnSpc>
                <a:spcPct val="95000"/>
              </a:lnSpc>
              <a:spcBef>
                <a:spcPts val="1066"/>
              </a:spcBef>
              <a:spcAft>
                <a:spcPts val="0"/>
              </a:spcAft>
              <a:buSzPts val="1800"/>
              <a:buChar char="–"/>
              <a:defRPr/>
            </a:lvl2pPr>
            <a:lvl3pPr marL="1371600" lvl="2" indent="-342900" algn="l">
              <a:lnSpc>
                <a:spcPct val="95000"/>
              </a:lnSpc>
              <a:spcBef>
                <a:spcPts val="1066"/>
              </a:spcBef>
              <a:spcAft>
                <a:spcPts val="0"/>
              </a:spcAft>
              <a:buSzPts val="1800"/>
              <a:buChar char="–"/>
              <a:defRPr/>
            </a:lvl3pPr>
            <a:lvl4pPr marL="1828800" lvl="3" indent="-342900" algn="l">
              <a:lnSpc>
                <a:spcPct val="95000"/>
              </a:lnSpc>
              <a:spcBef>
                <a:spcPts val="1066"/>
              </a:spcBef>
              <a:spcAft>
                <a:spcPts val="0"/>
              </a:spcAft>
              <a:buSzPts val="1800"/>
              <a:buChar char="–"/>
              <a:defRPr/>
            </a:lvl4pPr>
            <a:lvl5pPr marL="2286000" lvl="4" indent="-342900" algn="l">
              <a:lnSpc>
                <a:spcPct val="95000"/>
              </a:lnSpc>
              <a:spcBef>
                <a:spcPts val="1066"/>
              </a:spcBef>
              <a:spcAft>
                <a:spcPts val="0"/>
              </a:spcAft>
              <a:buSzPts val="1800"/>
              <a:buChar char="–"/>
              <a:defRPr/>
            </a:lvl5pPr>
            <a:lvl6pPr marL="2743200" lvl="5" indent="-331470" algn="l">
              <a:lnSpc>
                <a:spcPct val="95000"/>
              </a:lnSpc>
              <a:spcBef>
                <a:spcPts val="1066"/>
              </a:spcBef>
              <a:spcAft>
                <a:spcPts val="0"/>
              </a:spcAft>
              <a:buSzPts val="1620"/>
              <a:buFont typeface="Century Gothic"/>
              <a:buChar char="–"/>
              <a:defRPr/>
            </a:lvl6pPr>
            <a:lvl7pPr marL="3200400" lvl="6" indent="-331470" algn="l">
              <a:lnSpc>
                <a:spcPct val="95000"/>
              </a:lnSpc>
              <a:spcBef>
                <a:spcPts val="1066"/>
              </a:spcBef>
              <a:spcAft>
                <a:spcPts val="0"/>
              </a:spcAft>
              <a:buSzPts val="1620"/>
              <a:buChar char="–"/>
              <a:defRPr/>
            </a:lvl7pPr>
            <a:lvl8pPr marL="3657600" lvl="7" indent="-331470" algn="l">
              <a:lnSpc>
                <a:spcPct val="95000"/>
              </a:lnSpc>
              <a:spcBef>
                <a:spcPts val="1066"/>
              </a:spcBef>
              <a:spcAft>
                <a:spcPts val="0"/>
              </a:spcAft>
              <a:buSzPts val="1620"/>
              <a:buChar char="–"/>
              <a:defRPr/>
            </a:lvl8pPr>
            <a:lvl9pPr marL="4114800" lvl="8" indent="-331470" algn="l">
              <a:lnSpc>
                <a:spcPct val="95000"/>
              </a:lnSpc>
              <a:spcBef>
                <a:spcPts val="1066"/>
              </a:spcBef>
              <a:spcAft>
                <a:spcPts val="0"/>
              </a:spcAft>
              <a:buSzPts val="1620"/>
              <a:buChar char="–"/>
              <a:defRPr/>
            </a:lvl9pPr>
          </a:lstStyle>
          <a:p>
            <a:endParaRPr/>
          </a:p>
        </p:txBody>
      </p:sp>
      <p:sp>
        <p:nvSpPr>
          <p:cNvPr id="90" name="Google Shape;90;p26"/>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6"/>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6"/>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27"/>
          <p:cNvSpPr txBox="1">
            <a:spLocks noGrp="1"/>
          </p:cNvSpPr>
          <p:nvPr>
            <p:ph type="title"/>
          </p:nvPr>
        </p:nvSpPr>
        <p:spPr>
          <a:xfrm rot="5400000">
            <a:off x="7614868" y="2512404"/>
            <a:ext cx="5897561" cy="142203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7"/>
          <p:cNvSpPr txBox="1">
            <a:spLocks noGrp="1"/>
          </p:cNvSpPr>
          <p:nvPr>
            <p:ph type="body" idx="1"/>
          </p:nvPr>
        </p:nvSpPr>
        <p:spPr>
          <a:xfrm rot="5400000">
            <a:off x="2434617" y="-1042670"/>
            <a:ext cx="5897561" cy="8532178"/>
          </a:xfrm>
          <a:prstGeom prst="rect">
            <a:avLst/>
          </a:prstGeom>
          <a:noFill/>
          <a:ln>
            <a:noFill/>
          </a:ln>
        </p:spPr>
        <p:txBody>
          <a:bodyPr spcFirstLastPara="1" wrap="square" lIns="121875" tIns="60925" rIns="121875" bIns="60925" anchor="t" anchorCtr="0">
            <a:normAutofit/>
          </a:bodyPr>
          <a:lstStyle>
            <a:lvl1pPr marL="457200" lvl="0" indent="-342900" algn="l">
              <a:lnSpc>
                <a:spcPct val="95000"/>
              </a:lnSpc>
              <a:spcBef>
                <a:spcPts val="1866"/>
              </a:spcBef>
              <a:spcAft>
                <a:spcPts val="0"/>
              </a:spcAft>
              <a:buSzPts val="1800"/>
              <a:buChar char="•"/>
              <a:defRPr/>
            </a:lvl1pPr>
            <a:lvl2pPr marL="914400" lvl="1" indent="-342900" algn="l">
              <a:lnSpc>
                <a:spcPct val="95000"/>
              </a:lnSpc>
              <a:spcBef>
                <a:spcPts val="1066"/>
              </a:spcBef>
              <a:spcAft>
                <a:spcPts val="0"/>
              </a:spcAft>
              <a:buSzPts val="1800"/>
              <a:buChar char="–"/>
              <a:defRPr/>
            </a:lvl2pPr>
            <a:lvl3pPr marL="1371600" lvl="2" indent="-342900" algn="l">
              <a:lnSpc>
                <a:spcPct val="95000"/>
              </a:lnSpc>
              <a:spcBef>
                <a:spcPts val="1066"/>
              </a:spcBef>
              <a:spcAft>
                <a:spcPts val="0"/>
              </a:spcAft>
              <a:buSzPts val="1800"/>
              <a:buChar char="–"/>
              <a:defRPr/>
            </a:lvl3pPr>
            <a:lvl4pPr marL="1828800" lvl="3" indent="-342900" algn="l">
              <a:lnSpc>
                <a:spcPct val="95000"/>
              </a:lnSpc>
              <a:spcBef>
                <a:spcPts val="1066"/>
              </a:spcBef>
              <a:spcAft>
                <a:spcPts val="0"/>
              </a:spcAft>
              <a:buSzPts val="1800"/>
              <a:buChar char="–"/>
              <a:defRPr/>
            </a:lvl4pPr>
            <a:lvl5pPr marL="2286000" lvl="4" indent="-342900" algn="l">
              <a:lnSpc>
                <a:spcPct val="95000"/>
              </a:lnSpc>
              <a:spcBef>
                <a:spcPts val="1066"/>
              </a:spcBef>
              <a:spcAft>
                <a:spcPts val="0"/>
              </a:spcAft>
              <a:buSzPts val="1800"/>
              <a:buChar char="–"/>
              <a:defRPr/>
            </a:lvl5pPr>
            <a:lvl6pPr marL="2743200" lvl="5" indent="-331470" algn="l">
              <a:lnSpc>
                <a:spcPct val="95000"/>
              </a:lnSpc>
              <a:spcBef>
                <a:spcPts val="1066"/>
              </a:spcBef>
              <a:spcAft>
                <a:spcPts val="0"/>
              </a:spcAft>
              <a:buSzPts val="1620"/>
              <a:buFont typeface="Century Gothic"/>
              <a:buChar char="–"/>
              <a:defRPr/>
            </a:lvl6pPr>
            <a:lvl7pPr marL="3200400" lvl="6" indent="-331470" algn="l">
              <a:lnSpc>
                <a:spcPct val="95000"/>
              </a:lnSpc>
              <a:spcBef>
                <a:spcPts val="1066"/>
              </a:spcBef>
              <a:spcAft>
                <a:spcPts val="0"/>
              </a:spcAft>
              <a:buSzPts val="1620"/>
              <a:buChar char="–"/>
              <a:defRPr/>
            </a:lvl7pPr>
            <a:lvl8pPr marL="3657600" lvl="7" indent="-331470" algn="l">
              <a:lnSpc>
                <a:spcPct val="95000"/>
              </a:lnSpc>
              <a:spcBef>
                <a:spcPts val="1066"/>
              </a:spcBef>
              <a:spcAft>
                <a:spcPts val="0"/>
              </a:spcAft>
              <a:buSzPts val="1620"/>
              <a:buChar char="–"/>
              <a:defRPr/>
            </a:lvl8pPr>
            <a:lvl9pPr marL="4114800" lvl="8" indent="-331470" algn="l">
              <a:lnSpc>
                <a:spcPct val="95000"/>
              </a:lnSpc>
              <a:spcBef>
                <a:spcPts val="1066"/>
              </a:spcBef>
              <a:spcAft>
                <a:spcPts val="0"/>
              </a:spcAft>
              <a:buSzPts val="1620"/>
              <a:buChar char="–"/>
              <a:defRPr/>
            </a:lvl9pPr>
          </a:lstStyle>
          <a:p>
            <a:endParaRPr/>
          </a:p>
        </p:txBody>
      </p:sp>
      <p:sp>
        <p:nvSpPr>
          <p:cNvPr id="96" name="Google Shape;96;p27"/>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7"/>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7"/>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lvl1pPr marL="457200" lvl="0" indent="-342900" algn="l">
              <a:lnSpc>
                <a:spcPct val="95000"/>
              </a:lnSpc>
              <a:spcBef>
                <a:spcPts val="1866"/>
              </a:spcBef>
              <a:spcAft>
                <a:spcPts val="0"/>
              </a:spcAft>
              <a:buSzPts val="1800"/>
              <a:buChar char="•"/>
              <a:defRPr/>
            </a:lvl1pPr>
            <a:lvl2pPr marL="914400" lvl="1" indent="-342900" algn="l">
              <a:lnSpc>
                <a:spcPct val="95000"/>
              </a:lnSpc>
              <a:spcBef>
                <a:spcPts val="1066"/>
              </a:spcBef>
              <a:spcAft>
                <a:spcPts val="0"/>
              </a:spcAft>
              <a:buSzPts val="1800"/>
              <a:buChar char="–"/>
              <a:defRPr/>
            </a:lvl2pPr>
            <a:lvl3pPr marL="1371600" lvl="2" indent="-342900" algn="l">
              <a:lnSpc>
                <a:spcPct val="95000"/>
              </a:lnSpc>
              <a:spcBef>
                <a:spcPts val="1066"/>
              </a:spcBef>
              <a:spcAft>
                <a:spcPts val="0"/>
              </a:spcAft>
              <a:buSzPts val="1800"/>
              <a:buChar char="–"/>
              <a:defRPr/>
            </a:lvl3pPr>
            <a:lvl4pPr marL="1828800" lvl="3" indent="-342900" algn="l">
              <a:lnSpc>
                <a:spcPct val="95000"/>
              </a:lnSpc>
              <a:spcBef>
                <a:spcPts val="1066"/>
              </a:spcBef>
              <a:spcAft>
                <a:spcPts val="0"/>
              </a:spcAft>
              <a:buSzPts val="1800"/>
              <a:buChar char="–"/>
              <a:defRPr/>
            </a:lvl4pPr>
            <a:lvl5pPr marL="2286000" lvl="4" indent="-342900" algn="l">
              <a:lnSpc>
                <a:spcPct val="95000"/>
              </a:lnSpc>
              <a:spcBef>
                <a:spcPts val="1066"/>
              </a:spcBef>
              <a:spcAft>
                <a:spcPts val="0"/>
              </a:spcAft>
              <a:buSzPts val="1800"/>
              <a:buChar char="–"/>
              <a:defRPr/>
            </a:lvl5pPr>
            <a:lvl6pPr marL="2743200" lvl="5" indent="-228600" algn="l">
              <a:lnSpc>
                <a:spcPct val="95000"/>
              </a:lnSpc>
              <a:spcBef>
                <a:spcPts val="1066"/>
              </a:spcBef>
              <a:spcAft>
                <a:spcPts val="0"/>
              </a:spcAft>
              <a:buSzPts val="1620"/>
              <a:buNone/>
              <a:defRPr/>
            </a:lvl6pPr>
            <a:lvl7pPr marL="3200400" lvl="6" indent="-331470" algn="l">
              <a:lnSpc>
                <a:spcPct val="95000"/>
              </a:lnSpc>
              <a:spcBef>
                <a:spcPts val="1066"/>
              </a:spcBef>
              <a:spcAft>
                <a:spcPts val="0"/>
              </a:spcAft>
              <a:buSzPts val="1620"/>
              <a:buChar char="–"/>
              <a:defRPr/>
            </a:lvl7pPr>
            <a:lvl8pPr marL="3657600" lvl="7" indent="-331470" algn="l">
              <a:lnSpc>
                <a:spcPct val="95000"/>
              </a:lnSpc>
              <a:spcBef>
                <a:spcPts val="1066"/>
              </a:spcBef>
              <a:spcAft>
                <a:spcPts val="0"/>
              </a:spcAft>
              <a:buSzPts val="1620"/>
              <a:buChar char="–"/>
              <a:defRPr/>
            </a:lvl8pPr>
            <a:lvl9pPr marL="4114800" lvl="8" indent="-331470" algn="l">
              <a:lnSpc>
                <a:spcPct val="95000"/>
              </a:lnSpc>
              <a:spcBef>
                <a:spcPts val="1066"/>
              </a:spcBef>
              <a:spcAft>
                <a:spcPts val="0"/>
              </a:spcAft>
              <a:buSzPts val="1620"/>
              <a:buChar char="–"/>
              <a:defRPr/>
            </a:lvl9pPr>
          </a:lstStyle>
          <a:p>
            <a:endParaRPr/>
          </a:p>
        </p:txBody>
      </p:sp>
      <p:sp>
        <p:nvSpPr>
          <p:cNvPr id="32" name="Google Shape;32;p18"/>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8"/>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19"/>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9"/>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blipFill>
          <a:blip r:embed="rId2">
            <a:alphaModFix/>
          </a:blip>
          <a:stretch>
            <a:fillRect/>
          </a:stretch>
        </a:blipFill>
        <a:effectLst/>
      </p:bgPr>
    </p:bg>
    <p:spTree>
      <p:nvGrpSpPr>
        <p:cNvPr id="1" name="Shape 39"/>
        <p:cNvGrpSpPr/>
        <p:nvPr/>
      </p:nvGrpSpPr>
      <p:grpSpPr>
        <a:xfrm>
          <a:off x="0" y="0"/>
          <a:ext cx="0" cy="0"/>
          <a:chOff x="0" y="0"/>
          <a:chExt cx="0" cy="0"/>
        </a:xfrm>
      </p:grpSpPr>
      <p:grpSp>
        <p:nvGrpSpPr>
          <p:cNvPr id="40" name="Google Shape;40;p20"/>
          <p:cNvGrpSpPr/>
          <p:nvPr/>
        </p:nvGrpSpPr>
        <p:grpSpPr>
          <a:xfrm>
            <a:off x="1620" y="0"/>
            <a:ext cx="12188952" cy="6858000"/>
            <a:chOff x="1620" y="0"/>
            <a:chExt cx="12188952" cy="6858000"/>
          </a:xfrm>
        </p:grpSpPr>
        <p:sp>
          <p:nvSpPr>
            <p:cNvPr id="41" name="Google Shape;41;p20"/>
            <p:cNvSpPr/>
            <p:nvPr/>
          </p:nvSpPr>
          <p:spPr>
            <a:xfrm>
              <a:off x="1620" y="0"/>
              <a:ext cx="12188952" cy="6858000"/>
            </a:xfrm>
            <a:prstGeom prst="rect">
              <a:avLst/>
            </a:prstGeom>
            <a:gradFill>
              <a:gsLst>
                <a:gs pos="0">
                  <a:srgbClr val="1E4E79"/>
                </a:gs>
                <a:gs pos="58000">
                  <a:srgbClr val="BBD6EE"/>
                </a:gs>
                <a:gs pos="100000">
                  <a:srgbClr val="1E4E79"/>
                </a:gs>
              </a:gsLst>
              <a:lin ang="27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pic>
          <p:nvPicPr>
            <p:cNvPr id="42" name="Google Shape;42;p20"/>
            <p:cNvPicPr preferRelativeResize="0"/>
            <p:nvPr/>
          </p:nvPicPr>
          <p:blipFill rotWithShape="1">
            <a:blip r:embed="rId3">
              <a:alphaModFix/>
            </a:blip>
            <a:srcRect/>
            <a:stretch/>
          </p:blipFill>
          <p:spPr>
            <a:xfrm>
              <a:off x="7598818" y="0"/>
              <a:ext cx="4591594" cy="6858000"/>
            </a:xfrm>
            <a:prstGeom prst="rect">
              <a:avLst/>
            </a:prstGeom>
            <a:noFill/>
            <a:ln>
              <a:noFill/>
            </a:ln>
          </p:spPr>
        </p:pic>
        <p:sp>
          <p:nvSpPr>
            <p:cNvPr id="43" name="Google Shape;43;p20"/>
            <p:cNvSpPr/>
            <p:nvPr/>
          </p:nvSpPr>
          <p:spPr>
            <a:xfrm>
              <a:off x="7481252" y="0"/>
              <a:ext cx="13716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2"/>
                </a:solidFill>
                <a:latin typeface="Century Gothic"/>
                <a:ea typeface="Century Gothic"/>
                <a:cs typeface="Century Gothic"/>
                <a:sym typeface="Century Gothic"/>
              </a:endParaRPr>
            </a:p>
          </p:txBody>
        </p:sp>
      </p:grpSp>
      <p:pic>
        <p:nvPicPr>
          <p:cNvPr id="44" name="Google Shape;44;p20" descr="Stacked books"/>
          <p:cNvPicPr preferRelativeResize="0"/>
          <p:nvPr/>
        </p:nvPicPr>
        <p:blipFill rotWithShape="1">
          <a:blip r:embed="rId3">
            <a:alphaModFix/>
          </a:blip>
          <a:srcRect/>
          <a:stretch/>
        </p:blipFill>
        <p:spPr>
          <a:xfrm>
            <a:off x="7598818" y="0"/>
            <a:ext cx="4591594" cy="6858000"/>
          </a:xfrm>
          <a:prstGeom prst="rect">
            <a:avLst/>
          </a:prstGeom>
          <a:noFill/>
          <a:ln>
            <a:noFill/>
          </a:ln>
        </p:spPr>
      </p:pic>
      <p:sp>
        <p:nvSpPr>
          <p:cNvPr id="45" name="Google Shape;45;p20"/>
          <p:cNvSpPr txBox="1">
            <a:spLocks noGrp="1"/>
          </p:cNvSpPr>
          <p:nvPr>
            <p:ph type="ctrTitle"/>
          </p:nvPr>
        </p:nvSpPr>
        <p:spPr>
          <a:xfrm>
            <a:off x="237149" y="1498601"/>
            <a:ext cx="7008574" cy="3298825"/>
          </a:xfrm>
          <a:prstGeom prst="rect">
            <a:avLst/>
          </a:prstGeom>
          <a:noFill/>
          <a:ln>
            <a:noFill/>
          </a:ln>
        </p:spPr>
        <p:txBody>
          <a:bodyPr spcFirstLastPara="1" wrap="square" lIns="121875" tIns="60925" rIns="121875" bIns="60925" anchor="b" anchorCtr="0">
            <a:normAutofit/>
          </a:bodyPr>
          <a:lstStyle>
            <a:lvl1pPr lvl="0" algn="l">
              <a:lnSpc>
                <a:spcPct val="90000"/>
              </a:lnSpc>
              <a:spcBef>
                <a:spcPts val="0"/>
              </a:spcBef>
              <a:spcAft>
                <a:spcPts val="0"/>
              </a:spcAft>
              <a:buClr>
                <a:schemeClr val="dk2"/>
              </a:buClr>
              <a:buSzPts val="5400"/>
              <a:buFont typeface="Century Gothic"/>
              <a:buNone/>
              <a:defRPr sz="5400" b="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0"/>
          <p:cNvSpPr txBox="1">
            <a:spLocks noGrp="1"/>
          </p:cNvSpPr>
          <p:nvPr>
            <p:ph type="subTitle" idx="1"/>
          </p:nvPr>
        </p:nvSpPr>
        <p:spPr>
          <a:xfrm>
            <a:off x="237149" y="4927600"/>
            <a:ext cx="7008574" cy="1244600"/>
          </a:xfrm>
          <a:prstGeom prst="rect">
            <a:avLst/>
          </a:prstGeom>
          <a:noFill/>
          <a:ln>
            <a:noFill/>
          </a:ln>
        </p:spPr>
        <p:txBody>
          <a:bodyPr spcFirstLastPara="1" wrap="square" lIns="121875" tIns="60925" rIns="121875" bIns="60925" anchor="t" anchorCtr="0">
            <a:normAutofit/>
          </a:bodyPr>
          <a:lstStyle>
            <a:lvl1pPr lvl="0" algn="l">
              <a:lnSpc>
                <a:spcPct val="95000"/>
              </a:lnSpc>
              <a:spcBef>
                <a:spcPts val="0"/>
              </a:spcBef>
              <a:spcAft>
                <a:spcPts val="0"/>
              </a:spcAft>
              <a:buSzPts val="2800"/>
              <a:buNone/>
              <a:defRPr sz="2800" b="0" cap="none">
                <a:solidFill>
                  <a:srgbClr val="833C0B"/>
                </a:solidFill>
              </a:defRPr>
            </a:lvl1pPr>
            <a:lvl2pPr lvl="1" algn="ctr">
              <a:lnSpc>
                <a:spcPct val="95000"/>
              </a:lnSpc>
              <a:spcBef>
                <a:spcPts val="1066"/>
              </a:spcBef>
              <a:spcAft>
                <a:spcPts val="0"/>
              </a:spcAft>
              <a:buSzPts val="2000"/>
              <a:buNone/>
              <a:defRPr>
                <a:solidFill>
                  <a:srgbClr val="888888"/>
                </a:solidFill>
              </a:defRPr>
            </a:lvl2pPr>
            <a:lvl3pPr lvl="2" algn="ctr">
              <a:lnSpc>
                <a:spcPct val="95000"/>
              </a:lnSpc>
              <a:spcBef>
                <a:spcPts val="1066"/>
              </a:spcBef>
              <a:spcAft>
                <a:spcPts val="0"/>
              </a:spcAft>
              <a:buSzPts val="1800"/>
              <a:buNone/>
              <a:defRPr>
                <a:solidFill>
                  <a:srgbClr val="888888"/>
                </a:solidFill>
              </a:defRPr>
            </a:lvl3pPr>
            <a:lvl4pPr lvl="3" algn="ctr">
              <a:lnSpc>
                <a:spcPct val="95000"/>
              </a:lnSpc>
              <a:spcBef>
                <a:spcPts val="1066"/>
              </a:spcBef>
              <a:spcAft>
                <a:spcPts val="0"/>
              </a:spcAft>
              <a:buSzPts val="1800"/>
              <a:buNone/>
              <a:defRPr>
                <a:solidFill>
                  <a:srgbClr val="888888"/>
                </a:solidFill>
              </a:defRPr>
            </a:lvl4pPr>
            <a:lvl5pPr lvl="4" algn="ctr">
              <a:lnSpc>
                <a:spcPct val="95000"/>
              </a:lnSpc>
              <a:spcBef>
                <a:spcPts val="1066"/>
              </a:spcBef>
              <a:spcAft>
                <a:spcPts val="0"/>
              </a:spcAft>
              <a:buSzPts val="1800"/>
              <a:buNone/>
              <a:defRPr>
                <a:solidFill>
                  <a:srgbClr val="888888"/>
                </a:solidFill>
              </a:defRPr>
            </a:lvl5pPr>
            <a:lvl6pPr lvl="5" algn="ctr">
              <a:lnSpc>
                <a:spcPct val="95000"/>
              </a:lnSpc>
              <a:spcBef>
                <a:spcPts val="1066"/>
              </a:spcBef>
              <a:spcAft>
                <a:spcPts val="0"/>
              </a:spcAft>
              <a:buSzPts val="1620"/>
              <a:buNone/>
              <a:defRPr>
                <a:solidFill>
                  <a:srgbClr val="888888"/>
                </a:solidFill>
              </a:defRPr>
            </a:lvl6pPr>
            <a:lvl7pPr lvl="6" algn="ctr">
              <a:lnSpc>
                <a:spcPct val="95000"/>
              </a:lnSpc>
              <a:spcBef>
                <a:spcPts val="1066"/>
              </a:spcBef>
              <a:spcAft>
                <a:spcPts val="0"/>
              </a:spcAft>
              <a:buSzPts val="1620"/>
              <a:buNone/>
              <a:defRPr>
                <a:solidFill>
                  <a:srgbClr val="888888"/>
                </a:solidFill>
              </a:defRPr>
            </a:lvl7pPr>
            <a:lvl8pPr lvl="7" algn="ctr">
              <a:lnSpc>
                <a:spcPct val="95000"/>
              </a:lnSpc>
              <a:spcBef>
                <a:spcPts val="1066"/>
              </a:spcBef>
              <a:spcAft>
                <a:spcPts val="0"/>
              </a:spcAft>
              <a:buSzPts val="1620"/>
              <a:buNone/>
              <a:defRPr>
                <a:solidFill>
                  <a:srgbClr val="888888"/>
                </a:solidFill>
              </a:defRPr>
            </a:lvl8pPr>
            <a:lvl9pPr lvl="8" algn="ctr">
              <a:lnSpc>
                <a:spcPct val="95000"/>
              </a:lnSpc>
              <a:spcBef>
                <a:spcPts val="1066"/>
              </a:spcBef>
              <a:spcAft>
                <a:spcPts val="0"/>
              </a:spcAft>
              <a:buSzPts val="1620"/>
              <a:buNone/>
              <a:defRPr>
                <a:solidFill>
                  <a:srgbClr val="888888"/>
                </a:solidFill>
              </a:defRPr>
            </a:lvl9pPr>
          </a:lstStyle>
          <a:p>
            <a:endParaRPr/>
          </a:p>
        </p:txBody>
      </p:sp>
      <p:sp>
        <p:nvSpPr>
          <p:cNvPr id="47" name="Google Shape;47;p20"/>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21"/>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1"/>
          <p:cNvSpPr txBox="1">
            <a:spLocks noGrp="1"/>
          </p:cNvSpPr>
          <p:nvPr>
            <p:ph type="body" idx="1"/>
          </p:nvPr>
        </p:nvSpPr>
        <p:spPr>
          <a:xfrm>
            <a:off x="1117309" y="1701800"/>
            <a:ext cx="4977104" cy="4470400"/>
          </a:xfrm>
          <a:prstGeom prst="rect">
            <a:avLst/>
          </a:prstGeom>
          <a:noFill/>
          <a:ln>
            <a:noFill/>
          </a:ln>
        </p:spPr>
        <p:txBody>
          <a:bodyPr spcFirstLastPara="1" wrap="square" lIns="121875" tIns="60925" rIns="121875" bIns="60925" anchor="t" anchorCtr="0">
            <a:normAutofit/>
          </a:bodyPr>
          <a:lstStyle>
            <a:lvl1pPr marL="457200" lvl="0" indent="-381000" algn="l">
              <a:lnSpc>
                <a:spcPct val="95000"/>
              </a:lnSpc>
              <a:spcBef>
                <a:spcPts val="1866"/>
              </a:spcBef>
              <a:spcAft>
                <a:spcPts val="0"/>
              </a:spcAft>
              <a:buSzPts val="2400"/>
              <a:buChar char="•"/>
              <a:defRPr sz="2400"/>
            </a:lvl1pPr>
            <a:lvl2pPr marL="914400" lvl="1" indent="-355600" algn="l">
              <a:lnSpc>
                <a:spcPct val="95000"/>
              </a:lnSpc>
              <a:spcBef>
                <a:spcPts val="1066"/>
              </a:spcBef>
              <a:spcAft>
                <a:spcPts val="0"/>
              </a:spcAft>
              <a:buSzPts val="2000"/>
              <a:buChar char="–"/>
              <a:defRPr sz="20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Font typeface="Century Gothic"/>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53" name="Google Shape;53;p21"/>
          <p:cNvSpPr txBox="1">
            <a:spLocks noGrp="1"/>
          </p:cNvSpPr>
          <p:nvPr>
            <p:ph type="body" idx="2"/>
          </p:nvPr>
        </p:nvSpPr>
        <p:spPr>
          <a:xfrm>
            <a:off x="6297559" y="1701800"/>
            <a:ext cx="4977104" cy="4470400"/>
          </a:xfrm>
          <a:prstGeom prst="rect">
            <a:avLst/>
          </a:prstGeom>
          <a:noFill/>
          <a:ln>
            <a:noFill/>
          </a:ln>
        </p:spPr>
        <p:txBody>
          <a:bodyPr spcFirstLastPara="1" wrap="square" lIns="121875" tIns="60925" rIns="121875" bIns="60925" anchor="t" anchorCtr="0">
            <a:normAutofit/>
          </a:bodyPr>
          <a:lstStyle>
            <a:lvl1pPr marL="457200" lvl="0" indent="-381000" algn="l">
              <a:lnSpc>
                <a:spcPct val="95000"/>
              </a:lnSpc>
              <a:spcBef>
                <a:spcPts val="1866"/>
              </a:spcBef>
              <a:spcAft>
                <a:spcPts val="0"/>
              </a:spcAft>
              <a:buSzPts val="2400"/>
              <a:buChar char="•"/>
              <a:defRPr sz="2400"/>
            </a:lvl1pPr>
            <a:lvl2pPr marL="914400" lvl="1" indent="-355600" algn="l">
              <a:lnSpc>
                <a:spcPct val="95000"/>
              </a:lnSpc>
              <a:spcBef>
                <a:spcPts val="1066"/>
              </a:spcBef>
              <a:spcAft>
                <a:spcPts val="0"/>
              </a:spcAft>
              <a:buSzPts val="2000"/>
              <a:buChar char="–"/>
              <a:defRPr sz="20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54" name="Google Shape;54;p21"/>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1"/>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22"/>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44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2"/>
          <p:cNvSpPr txBox="1">
            <a:spLocks noGrp="1"/>
          </p:cNvSpPr>
          <p:nvPr>
            <p:ph type="body" idx="1"/>
          </p:nvPr>
        </p:nvSpPr>
        <p:spPr>
          <a:xfrm>
            <a:off x="1121372" y="1608836"/>
            <a:ext cx="4973041" cy="512064"/>
          </a:xfrm>
          <a:prstGeom prst="rect">
            <a:avLst/>
          </a:prstGeom>
          <a:noFill/>
          <a:ln>
            <a:noFill/>
          </a:ln>
        </p:spPr>
        <p:txBody>
          <a:bodyPr spcFirstLastPara="1" wrap="square" lIns="121875" tIns="60925" rIns="121875" bIns="60925" anchor="b" anchorCtr="0">
            <a:noAutofit/>
          </a:bodyPr>
          <a:lstStyle>
            <a:lvl1pPr marL="457200" lvl="0" indent="-228600" algn="l">
              <a:lnSpc>
                <a:spcPct val="95000"/>
              </a:lnSpc>
              <a:spcBef>
                <a:spcPts val="0"/>
              </a:spcBef>
              <a:spcAft>
                <a:spcPts val="0"/>
              </a:spcAft>
              <a:buSzPts val="2400"/>
              <a:buNone/>
              <a:defRPr sz="2400" b="1"/>
            </a:lvl1pPr>
            <a:lvl2pPr marL="914400" lvl="1" indent="-228600" algn="l">
              <a:lnSpc>
                <a:spcPct val="95000"/>
              </a:lnSpc>
              <a:spcBef>
                <a:spcPts val="1066"/>
              </a:spcBef>
              <a:spcAft>
                <a:spcPts val="0"/>
              </a:spcAft>
              <a:buSzPts val="2700"/>
              <a:buNone/>
              <a:defRPr sz="2700" b="1"/>
            </a:lvl2pPr>
            <a:lvl3pPr marL="1371600" lvl="2" indent="-228600" algn="l">
              <a:lnSpc>
                <a:spcPct val="95000"/>
              </a:lnSpc>
              <a:spcBef>
                <a:spcPts val="1066"/>
              </a:spcBef>
              <a:spcAft>
                <a:spcPts val="0"/>
              </a:spcAft>
              <a:buSzPts val="2400"/>
              <a:buNone/>
              <a:defRPr sz="2400" b="1"/>
            </a:lvl3pPr>
            <a:lvl4pPr marL="1828800" lvl="3" indent="-228600" algn="l">
              <a:lnSpc>
                <a:spcPct val="95000"/>
              </a:lnSpc>
              <a:spcBef>
                <a:spcPts val="1066"/>
              </a:spcBef>
              <a:spcAft>
                <a:spcPts val="0"/>
              </a:spcAft>
              <a:buSzPts val="2100"/>
              <a:buNone/>
              <a:defRPr sz="2100" b="1"/>
            </a:lvl4pPr>
            <a:lvl5pPr marL="2286000" lvl="4" indent="-228600" algn="l">
              <a:lnSpc>
                <a:spcPct val="95000"/>
              </a:lnSpc>
              <a:spcBef>
                <a:spcPts val="1066"/>
              </a:spcBef>
              <a:spcAft>
                <a:spcPts val="0"/>
              </a:spcAft>
              <a:buSzPts val="2100"/>
              <a:buNone/>
              <a:defRPr sz="2100" b="1"/>
            </a:lvl5pPr>
            <a:lvl6pPr marL="2743200" lvl="5" indent="-228600" algn="l">
              <a:lnSpc>
                <a:spcPct val="95000"/>
              </a:lnSpc>
              <a:spcBef>
                <a:spcPts val="1066"/>
              </a:spcBef>
              <a:spcAft>
                <a:spcPts val="0"/>
              </a:spcAft>
              <a:buSzPts val="1890"/>
              <a:buNone/>
              <a:defRPr sz="2100" b="1"/>
            </a:lvl6pPr>
            <a:lvl7pPr marL="3200400" lvl="6" indent="-228600" algn="l">
              <a:lnSpc>
                <a:spcPct val="95000"/>
              </a:lnSpc>
              <a:spcBef>
                <a:spcPts val="1066"/>
              </a:spcBef>
              <a:spcAft>
                <a:spcPts val="0"/>
              </a:spcAft>
              <a:buSzPts val="1890"/>
              <a:buNone/>
              <a:defRPr sz="2100" b="1"/>
            </a:lvl7pPr>
            <a:lvl8pPr marL="3657600" lvl="7" indent="-228600" algn="l">
              <a:lnSpc>
                <a:spcPct val="95000"/>
              </a:lnSpc>
              <a:spcBef>
                <a:spcPts val="1066"/>
              </a:spcBef>
              <a:spcAft>
                <a:spcPts val="0"/>
              </a:spcAft>
              <a:buSzPts val="1890"/>
              <a:buNone/>
              <a:defRPr sz="2100" b="1"/>
            </a:lvl8pPr>
            <a:lvl9pPr marL="4114800" lvl="8" indent="-228600" algn="l">
              <a:lnSpc>
                <a:spcPct val="95000"/>
              </a:lnSpc>
              <a:spcBef>
                <a:spcPts val="1066"/>
              </a:spcBef>
              <a:spcAft>
                <a:spcPts val="0"/>
              </a:spcAft>
              <a:buSzPts val="1890"/>
              <a:buNone/>
              <a:defRPr sz="2100" b="1"/>
            </a:lvl9pPr>
          </a:lstStyle>
          <a:p>
            <a:endParaRPr/>
          </a:p>
        </p:txBody>
      </p:sp>
      <p:sp>
        <p:nvSpPr>
          <p:cNvPr id="60" name="Google Shape;60;p22"/>
          <p:cNvSpPr txBox="1">
            <a:spLocks noGrp="1"/>
          </p:cNvSpPr>
          <p:nvPr>
            <p:ph type="body" idx="2"/>
          </p:nvPr>
        </p:nvSpPr>
        <p:spPr>
          <a:xfrm>
            <a:off x="1117309" y="2209800"/>
            <a:ext cx="4977104" cy="3962400"/>
          </a:xfrm>
          <a:prstGeom prst="rect">
            <a:avLst/>
          </a:prstGeom>
          <a:noFill/>
          <a:ln>
            <a:noFill/>
          </a:ln>
        </p:spPr>
        <p:txBody>
          <a:bodyPr spcFirstLastPara="1" wrap="square" lIns="121875" tIns="60925" rIns="121875" bIns="60925" anchor="t" anchorCtr="0">
            <a:normAutofit/>
          </a:bodyPr>
          <a:lstStyle>
            <a:lvl1pPr marL="457200" lvl="0" indent="-355600" algn="l">
              <a:lnSpc>
                <a:spcPct val="95000"/>
              </a:lnSpc>
              <a:spcBef>
                <a:spcPts val="1866"/>
              </a:spcBef>
              <a:spcAft>
                <a:spcPts val="0"/>
              </a:spcAft>
              <a:buSzPts val="2000"/>
              <a:buChar char="•"/>
              <a:defRPr sz="2000"/>
            </a:lvl1pPr>
            <a:lvl2pPr marL="914400" lvl="1" indent="-342900" algn="l">
              <a:lnSpc>
                <a:spcPct val="95000"/>
              </a:lnSpc>
              <a:spcBef>
                <a:spcPts val="1066"/>
              </a:spcBef>
              <a:spcAft>
                <a:spcPts val="0"/>
              </a:spcAft>
              <a:buSzPts val="1800"/>
              <a:buChar char="–"/>
              <a:defRPr sz="18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61" name="Google Shape;61;p22"/>
          <p:cNvSpPr txBox="1">
            <a:spLocks noGrp="1"/>
          </p:cNvSpPr>
          <p:nvPr>
            <p:ph type="body" idx="3"/>
          </p:nvPr>
        </p:nvSpPr>
        <p:spPr>
          <a:xfrm>
            <a:off x="6301622" y="1608836"/>
            <a:ext cx="4973041" cy="512064"/>
          </a:xfrm>
          <a:prstGeom prst="rect">
            <a:avLst/>
          </a:prstGeom>
          <a:noFill/>
          <a:ln>
            <a:noFill/>
          </a:ln>
        </p:spPr>
        <p:txBody>
          <a:bodyPr spcFirstLastPara="1" wrap="square" lIns="121875" tIns="60925" rIns="121875" bIns="60925" anchor="b" anchorCtr="0">
            <a:noAutofit/>
          </a:bodyPr>
          <a:lstStyle>
            <a:lvl1pPr marL="457200" lvl="0" indent="-228600" algn="l">
              <a:lnSpc>
                <a:spcPct val="95000"/>
              </a:lnSpc>
              <a:spcBef>
                <a:spcPts val="0"/>
              </a:spcBef>
              <a:spcAft>
                <a:spcPts val="0"/>
              </a:spcAft>
              <a:buSzPts val="2400"/>
              <a:buNone/>
              <a:defRPr sz="2400" b="1"/>
            </a:lvl1pPr>
            <a:lvl2pPr marL="914400" lvl="1" indent="-228600" algn="l">
              <a:lnSpc>
                <a:spcPct val="95000"/>
              </a:lnSpc>
              <a:spcBef>
                <a:spcPts val="1066"/>
              </a:spcBef>
              <a:spcAft>
                <a:spcPts val="0"/>
              </a:spcAft>
              <a:buSzPts val="2700"/>
              <a:buNone/>
              <a:defRPr sz="2700" b="1"/>
            </a:lvl2pPr>
            <a:lvl3pPr marL="1371600" lvl="2" indent="-228600" algn="l">
              <a:lnSpc>
                <a:spcPct val="95000"/>
              </a:lnSpc>
              <a:spcBef>
                <a:spcPts val="1066"/>
              </a:spcBef>
              <a:spcAft>
                <a:spcPts val="0"/>
              </a:spcAft>
              <a:buSzPts val="2400"/>
              <a:buNone/>
              <a:defRPr sz="2400" b="1"/>
            </a:lvl3pPr>
            <a:lvl4pPr marL="1828800" lvl="3" indent="-228600" algn="l">
              <a:lnSpc>
                <a:spcPct val="95000"/>
              </a:lnSpc>
              <a:spcBef>
                <a:spcPts val="1066"/>
              </a:spcBef>
              <a:spcAft>
                <a:spcPts val="0"/>
              </a:spcAft>
              <a:buSzPts val="2100"/>
              <a:buNone/>
              <a:defRPr sz="2100" b="1"/>
            </a:lvl4pPr>
            <a:lvl5pPr marL="2286000" lvl="4" indent="-228600" algn="l">
              <a:lnSpc>
                <a:spcPct val="95000"/>
              </a:lnSpc>
              <a:spcBef>
                <a:spcPts val="1066"/>
              </a:spcBef>
              <a:spcAft>
                <a:spcPts val="0"/>
              </a:spcAft>
              <a:buSzPts val="2100"/>
              <a:buNone/>
              <a:defRPr sz="2100" b="1"/>
            </a:lvl5pPr>
            <a:lvl6pPr marL="2743200" lvl="5" indent="-228600" algn="l">
              <a:lnSpc>
                <a:spcPct val="95000"/>
              </a:lnSpc>
              <a:spcBef>
                <a:spcPts val="1066"/>
              </a:spcBef>
              <a:spcAft>
                <a:spcPts val="0"/>
              </a:spcAft>
              <a:buSzPts val="1890"/>
              <a:buNone/>
              <a:defRPr sz="2100" b="1"/>
            </a:lvl6pPr>
            <a:lvl7pPr marL="3200400" lvl="6" indent="-228600" algn="l">
              <a:lnSpc>
                <a:spcPct val="95000"/>
              </a:lnSpc>
              <a:spcBef>
                <a:spcPts val="1066"/>
              </a:spcBef>
              <a:spcAft>
                <a:spcPts val="0"/>
              </a:spcAft>
              <a:buSzPts val="1890"/>
              <a:buNone/>
              <a:defRPr sz="2100" b="1"/>
            </a:lvl7pPr>
            <a:lvl8pPr marL="3657600" lvl="7" indent="-228600" algn="l">
              <a:lnSpc>
                <a:spcPct val="95000"/>
              </a:lnSpc>
              <a:spcBef>
                <a:spcPts val="1066"/>
              </a:spcBef>
              <a:spcAft>
                <a:spcPts val="0"/>
              </a:spcAft>
              <a:buSzPts val="1890"/>
              <a:buNone/>
              <a:defRPr sz="2100" b="1"/>
            </a:lvl8pPr>
            <a:lvl9pPr marL="4114800" lvl="8" indent="-228600" algn="l">
              <a:lnSpc>
                <a:spcPct val="95000"/>
              </a:lnSpc>
              <a:spcBef>
                <a:spcPts val="1066"/>
              </a:spcBef>
              <a:spcAft>
                <a:spcPts val="0"/>
              </a:spcAft>
              <a:buSzPts val="1890"/>
              <a:buNone/>
              <a:defRPr sz="2100" b="1"/>
            </a:lvl9pPr>
          </a:lstStyle>
          <a:p>
            <a:endParaRPr/>
          </a:p>
        </p:txBody>
      </p:sp>
      <p:sp>
        <p:nvSpPr>
          <p:cNvPr id="62" name="Google Shape;62;p22"/>
          <p:cNvSpPr txBox="1">
            <a:spLocks noGrp="1"/>
          </p:cNvSpPr>
          <p:nvPr>
            <p:ph type="body" idx="4"/>
          </p:nvPr>
        </p:nvSpPr>
        <p:spPr>
          <a:xfrm>
            <a:off x="6297559" y="2209800"/>
            <a:ext cx="4977104" cy="3962400"/>
          </a:xfrm>
          <a:prstGeom prst="rect">
            <a:avLst/>
          </a:prstGeom>
          <a:noFill/>
          <a:ln>
            <a:noFill/>
          </a:ln>
        </p:spPr>
        <p:txBody>
          <a:bodyPr spcFirstLastPara="1" wrap="square" lIns="121875" tIns="60925" rIns="121875" bIns="60925" anchor="t" anchorCtr="0">
            <a:normAutofit/>
          </a:bodyPr>
          <a:lstStyle>
            <a:lvl1pPr marL="457200" lvl="0" indent="-355600" algn="l">
              <a:lnSpc>
                <a:spcPct val="95000"/>
              </a:lnSpc>
              <a:spcBef>
                <a:spcPts val="1866"/>
              </a:spcBef>
              <a:spcAft>
                <a:spcPts val="0"/>
              </a:spcAft>
              <a:buSzPts val="2000"/>
              <a:buChar char="•"/>
              <a:defRPr sz="2000"/>
            </a:lvl1pPr>
            <a:lvl2pPr marL="914400" lvl="1" indent="-342900" algn="l">
              <a:lnSpc>
                <a:spcPct val="95000"/>
              </a:lnSpc>
              <a:spcBef>
                <a:spcPts val="1066"/>
              </a:spcBef>
              <a:spcAft>
                <a:spcPts val="0"/>
              </a:spcAft>
              <a:buSzPts val="1800"/>
              <a:buChar char="–"/>
              <a:defRPr sz="18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63" name="Google Shape;63;p22"/>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2"/>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3"/>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3"/>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24"/>
          <p:cNvSpPr/>
          <p:nvPr/>
        </p:nvSpPr>
        <p:spPr>
          <a:xfrm>
            <a:off x="3961368" y="0"/>
            <a:ext cx="7922736" cy="6858000"/>
          </a:xfrm>
          <a:prstGeom prst="rect">
            <a:avLst/>
          </a:prstGeom>
          <a:gradFill>
            <a:gsLst>
              <a:gs pos="0">
                <a:srgbClr val="FFFFFF">
                  <a:alpha val="0"/>
                </a:srgbClr>
              </a:gs>
              <a:gs pos="100000">
                <a:srgbClr val="FFFFFF">
                  <a:alpha val="54901"/>
                </a:srgbClr>
              </a:gs>
            </a:gsLst>
            <a:lin ang="78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sp>
        <p:nvSpPr>
          <p:cNvPr id="73" name="Google Shape;73;p24"/>
          <p:cNvSpPr txBox="1">
            <a:spLocks noGrp="1"/>
          </p:cNvSpPr>
          <p:nvPr>
            <p:ph type="title"/>
          </p:nvPr>
        </p:nvSpPr>
        <p:spPr>
          <a:xfrm>
            <a:off x="455612" y="1701800"/>
            <a:ext cx="3351927" cy="28448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2000"/>
              <a:buFont typeface="Century Gothic"/>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a:off x="4469236" y="482600"/>
            <a:ext cx="6805427" cy="5892800"/>
          </a:xfrm>
          <a:prstGeom prst="rect">
            <a:avLst/>
          </a:prstGeom>
          <a:noFill/>
          <a:ln>
            <a:noFill/>
          </a:ln>
        </p:spPr>
        <p:txBody>
          <a:bodyPr spcFirstLastPara="1" wrap="square" lIns="121875" tIns="60925" rIns="121875" bIns="60925" anchor="t" anchorCtr="0">
            <a:normAutofit/>
          </a:bodyPr>
          <a:lstStyle>
            <a:lvl1pPr marL="457200" lvl="0" indent="-381000" algn="l">
              <a:lnSpc>
                <a:spcPct val="95000"/>
              </a:lnSpc>
              <a:spcBef>
                <a:spcPts val="1866"/>
              </a:spcBef>
              <a:spcAft>
                <a:spcPts val="0"/>
              </a:spcAft>
              <a:buSzPts val="2400"/>
              <a:buChar char="•"/>
              <a:defRPr sz="2400"/>
            </a:lvl1pPr>
            <a:lvl2pPr marL="914400" lvl="1" indent="-355600" algn="l">
              <a:lnSpc>
                <a:spcPct val="95000"/>
              </a:lnSpc>
              <a:spcBef>
                <a:spcPts val="1066"/>
              </a:spcBef>
              <a:spcAft>
                <a:spcPts val="0"/>
              </a:spcAft>
              <a:buSzPts val="2000"/>
              <a:buChar char="–"/>
              <a:defRPr sz="20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75" name="Google Shape;75;p24"/>
          <p:cNvSpPr txBox="1">
            <a:spLocks noGrp="1"/>
          </p:cNvSpPr>
          <p:nvPr>
            <p:ph type="body" idx="2"/>
          </p:nvPr>
        </p:nvSpPr>
        <p:spPr>
          <a:xfrm>
            <a:off x="455612" y="4648200"/>
            <a:ext cx="3351927" cy="1727200"/>
          </a:xfrm>
          <a:prstGeom prst="rect">
            <a:avLst/>
          </a:prstGeom>
          <a:noFill/>
          <a:ln>
            <a:noFill/>
          </a:ln>
        </p:spPr>
        <p:txBody>
          <a:bodyPr spcFirstLastPara="1" wrap="square" lIns="121875" tIns="60925" rIns="121875" bIns="60925" anchor="t" anchorCtr="0">
            <a:normAutofit/>
          </a:bodyPr>
          <a:lstStyle>
            <a:lvl1pPr marL="457200" lvl="0" indent="-228600" algn="l">
              <a:lnSpc>
                <a:spcPct val="95000"/>
              </a:lnSpc>
              <a:spcBef>
                <a:spcPts val="1200"/>
              </a:spcBef>
              <a:spcAft>
                <a:spcPts val="0"/>
              </a:spcAft>
              <a:buSzPts val="1600"/>
              <a:buNone/>
              <a:defRPr sz="1600"/>
            </a:lvl1pPr>
            <a:lvl2pPr marL="914400" lvl="1" indent="-228600" algn="l">
              <a:lnSpc>
                <a:spcPct val="95000"/>
              </a:lnSpc>
              <a:spcBef>
                <a:spcPts val="1066"/>
              </a:spcBef>
              <a:spcAft>
                <a:spcPts val="0"/>
              </a:spcAft>
              <a:buSzPts val="1600"/>
              <a:buNone/>
              <a:defRPr sz="1600"/>
            </a:lvl2pPr>
            <a:lvl3pPr marL="1371600" lvl="2" indent="-228600" algn="l">
              <a:lnSpc>
                <a:spcPct val="95000"/>
              </a:lnSpc>
              <a:spcBef>
                <a:spcPts val="1066"/>
              </a:spcBef>
              <a:spcAft>
                <a:spcPts val="0"/>
              </a:spcAft>
              <a:buSzPts val="1300"/>
              <a:buNone/>
              <a:defRPr sz="1300"/>
            </a:lvl3pPr>
            <a:lvl4pPr marL="1828800" lvl="3" indent="-228600" algn="l">
              <a:lnSpc>
                <a:spcPct val="95000"/>
              </a:lnSpc>
              <a:spcBef>
                <a:spcPts val="1066"/>
              </a:spcBef>
              <a:spcAft>
                <a:spcPts val="0"/>
              </a:spcAft>
              <a:buSzPts val="1200"/>
              <a:buNone/>
              <a:defRPr sz="1200"/>
            </a:lvl4pPr>
            <a:lvl5pPr marL="2286000" lvl="4" indent="-228600" algn="l">
              <a:lnSpc>
                <a:spcPct val="95000"/>
              </a:lnSpc>
              <a:spcBef>
                <a:spcPts val="1066"/>
              </a:spcBef>
              <a:spcAft>
                <a:spcPts val="0"/>
              </a:spcAft>
              <a:buSzPts val="1200"/>
              <a:buNone/>
              <a:defRPr sz="1200"/>
            </a:lvl5pPr>
            <a:lvl6pPr marL="2743200" lvl="5" indent="-228600" algn="l">
              <a:lnSpc>
                <a:spcPct val="95000"/>
              </a:lnSpc>
              <a:spcBef>
                <a:spcPts val="1066"/>
              </a:spcBef>
              <a:spcAft>
                <a:spcPts val="0"/>
              </a:spcAft>
              <a:buSzPts val="1080"/>
              <a:buNone/>
              <a:defRPr sz="1200"/>
            </a:lvl6pPr>
            <a:lvl7pPr marL="3200400" lvl="6" indent="-228600" algn="l">
              <a:lnSpc>
                <a:spcPct val="95000"/>
              </a:lnSpc>
              <a:spcBef>
                <a:spcPts val="1066"/>
              </a:spcBef>
              <a:spcAft>
                <a:spcPts val="0"/>
              </a:spcAft>
              <a:buSzPts val="1080"/>
              <a:buNone/>
              <a:defRPr sz="1200"/>
            </a:lvl7pPr>
            <a:lvl8pPr marL="3657600" lvl="7" indent="-228600" algn="l">
              <a:lnSpc>
                <a:spcPct val="95000"/>
              </a:lnSpc>
              <a:spcBef>
                <a:spcPts val="1066"/>
              </a:spcBef>
              <a:spcAft>
                <a:spcPts val="0"/>
              </a:spcAft>
              <a:buSzPts val="1080"/>
              <a:buNone/>
              <a:defRPr sz="1200"/>
            </a:lvl8pPr>
            <a:lvl9pPr marL="4114800" lvl="8" indent="-228600" algn="l">
              <a:lnSpc>
                <a:spcPct val="95000"/>
              </a:lnSpc>
              <a:spcBef>
                <a:spcPts val="1066"/>
              </a:spcBef>
              <a:spcAft>
                <a:spcPts val="0"/>
              </a:spcAft>
              <a:buSzPts val="1080"/>
              <a:buNone/>
              <a:defRPr sz="1200"/>
            </a:lvl9pPr>
          </a:lstStyle>
          <a:p>
            <a:endParaRPr/>
          </a:p>
        </p:txBody>
      </p:sp>
      <p:sp>
        <p:nvSpPr>
          <p:cNvPr id="76" name="Google Shape;76;p24"/>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25"/>
          <p:cNvSpPr/>
          <p:nvPr/>
        </p:nvSpPr>
        <p:spPr>
          <a:xfrm>
            <a:off x="2082258" y="0"/>
            <a:ext cx="8024310" cy="6858000"/>
          </a:xfrm>
          <a:prstGeom prst="rect">
            <a:avLst/>
          </a:prstGeom>
          <a:gradFill>
            <a:gsLst>
              <a:gs pos="0">
                <a:srgbClr val="FFFFFF">
                  <a:alpha val="0"/>
                </a:srgbClr>
              </a:gs>
              <a:gs pos="100000">
                <a:srgbClr val="FFFFFF">
                  <a:alpha val="54901"/>
                </a:srgbClr>
              </a:gs>
            </a:gsLst>
            <a:lin ang="78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sp>
        <p:nvSpPr>
          <p:cNvPr id="81" name="Google Shape;81;p25"/>
          <p:cNvSpPr txBox="1">
            <a:spLocks noGrp="1"/>
          </p:cNvSpPr>
          <p:nvPr>
            <p:ph type="title"/>
          </p:nvPr>
        </p:nvSpPr>
        <p:spPr>
          <a:xfrm>
            <a:off x="2437765" y="4800600"/>
            <a:ext cx="7313295" cy="762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2000"/>
              <a:buFont typeface="Century Gothic"/>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5" descr="An empty placeholder to add an image. Click on the placeholder and select the image that you wish to add"/>
          <p:cNvSpPr>
            <a:spLocks noGrp="1"/>
          </p:cNvSpPr>
          <p:nvPr>
            <p:ph type="pic" idx="2"/>
          </p:nvPr>
        </p:nvSpPr>
        <p:spPr>
          <a:xfrm>
            <a:off x="2437765" y="279401"/>
            <a:ext cx="7313295" cy="4448175"/>
          </a:xfrm>
          <a:prstGeom prst="rect">
            <a:avLst/>
          </a:prstGeom>
          <a:noFill/>
          <a:ln>
            <a:noFill/>
          </a:ln>
        </p:spPr>
      </p:sp>
      <p:sp>
        <p:nvSpPr>
          <p:cNvPr id="83" name="Google Shape;83;p25"/>
          <p:cNvSpPr txBox="1">
            <a:spLocks noGrp="1"/>
          </p:cNvSpPr>
          <p:nvPr>
            <p:ph type="body" idx="1"/>
          </p:nvPr>
        </p:nvSpPr>
        <p:spPr>
          <a:xfrm>
            <a:off x="2437765" y="5562600"/>
            <a:ext cx="7313295" cy="812800"/>
          </a:xfrm>
          <a:prstGeom prst="rect">
            <a:avLst/>
          </a:prstGeom>
          <a:noFill/>
          <a:ln>
            <a:noFill/>
          </a:ln>
        </p:spPr>
        <p:txBody>
          <a:bodyPr spcFirstLastPara="1" wrap="square" lIns="121875" tIns="60925" rIns="121875" bIns="60925" anchor="t" anchorCtr="0">
            <a:normAutofit/>
          </a:bodyPr>
          <a:lstStyle>
            <a:lvl1pPr marL="457200" lvl="0" indent="-228600" algn="l">
              <a:lnSpc>
                <a:spcPct val="95000"/>
              </a:lnSpc>
              <a:spcBef>
                <a:spcPts val="0"/>
              </a:spcBef>
              <a:spcAft>
                <a:spcPts val="0"/>
              </a:spcAft>
              <a:buSzPts val="1600"/>
              <a:buNone/>
              <a:defRPr sz="1600"/>
            </a:lvl1pPr>
            <a:lvl2pPr marL="914400" lvl="1" indent="-228600" algn="l">
              <a:lnSpc>
                <a:spcPct val="95000"/>
              </a:lnSpc>
              <a:spcBef>
                <a:spcPts val="1066"/>
              </a:spcBef>
              <a:spcAft>
                <a:spcPts val="0"/>
              </a:spcAft>
              <a:buSzPts val="1600"/>
              <a:buNone/>
              <a:defRPr sz="1600"/>
            </a:lvl2pPr>
            <a:lvl3pPr marL="1371600" lvl="2" indent="-228600" algn="l">
              <a:lnSpc>
                <a:spcPct val="95000"/>
              </a:lnSpc>
              <a:spcBef>
                <a:spcPts val="1066"/>
              </a:spcBef>
              <a:spcAft>
                <a:spcPts val="0"/>
              </a:spcAft>
              <a:buSzPts val="1300"/>
              <a:buNone/>
              <a:defRPr sz="1300"/>
            </a:lvl3pPr>
            <a:lvl4pPr marL="1828800" lvl="3" indent="-228600" algn="l">
              <a:lnSpc>
                <a:spcPct val="95000"/>
              </a:lnSpc>
              <a:spcBef>
                <a:spcPts val="1066"/>
              </a:spcBef>
              <a:spcAft>
                <a:spcPts val="0"/>
              </a:spcAft>
              <a:buSzPts val="1200"/>
              <a:buNone/>
              <a:defRPr sz="1200"/>
            </a:lvl4pPr>
            <a:lvl5pPr marL="2286000" lvl="4" indent="-228600" algn="l">
              <a:lnSpc>
                <a:spcPct val="95000"/>
              </a:lnSpc>
              <a:spcBef>
                <a:spcPts val="1066"/>
              </a:spcBef>
              <a:spcAft>
                <a:spcPts val="0"/>
              </a:spcAft>
              <a:buSzPts val="1200"/>
              <a:buNone/>
              <a:defRPr sz="1200"/>
            </a:lvl5pPr>
            <a:lvl6pPr marL="2743200" lvl="5" indent="-228600" algn="l">
              <a:lnSpc>
                <a:spcPct val="95000"/>
              </a:lnSpc>
              <a:spcBef>
                <a:spcPts val="1066"/>
              </a:spcBef>
              <a:spcAft>
                <a:spcPts val="0"/>
              </a:spcAft>
              <a:buSzPts val="1080"/>
              <a:buNone/>
              <a:defRPr sz="1200"/>
            </a:lvl6pPr>
            <a:lvl7pPr marL="3200400" lvl="6" indent="-228600" algn="l">
              <a:lnSpc>
                <a:spcPct val="95000"/>
              </a:lnSpc>
              <a:spcBef>
                <a:spcPts val="1066"/>
              </a:spcBef>
              <a:spcAft>
                <a:spcPts val="0"/>
              </a:spcAft>
              <a:buSzPts val="1080"/>
              <a:buNone/>
              <a:defRPr sz="1200"/>
            </a:lvl7pPr>
            <a:lvl8pPr marL="3657600" lvl="7" indent="-228600" algn="l">
              <a:lnSpc>
                <a:spcPct val="95000"/>
              </a:lnSpc>
              <a:spcBef>
                <a:spcPts val="1066"/>
              </a:spcBef>
              <a:spcAft>
                <a:spcPts val="0"/>
              </a:spcAft>
              <a:buSzPts val="1080"/>
              <a:buNone/>
              <a:defRPr sz="1200"/>
            </a:lvl8pPr>
            <a:lvl9pPr marL="4114800" lvl="8" indent="-228600" algn="l">
              <a:lnSpc>
                <a:spcPct val="95000"/>
              </a:lnSpc>
              <a:spcBef>
                <a:spcPts val="1066"/>
              </a:spcBef>
              <a:spcAft>
                <a:spcPts val="0"/>
              </a:spcAft>
              <a:buSzPts val="1080"/>
              <a:buNone/>
              <a:defRPr sz="1200"/>
            </a:lvl9pPr>
          </a:lstStyle>
          <a:p>
            <a:endParaRPr/>
          </a:p>
        </p:txBody>
      </p:sp>
      <p:sp>
        <p:nvSpPr>
          <p:cNvPr id="84" name="Google Shape;84;p25"/>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5"/>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5"/>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6"/>
          <p:cNvGrpSpPr/>
          <p:nvPr/>
        </p:nvGrpSpPr>
        <p:grpSpPr>
          <a:xfrm>
            <a:off x="1620" y="0"/>
            <a:ext cx="12188952" cy="6858000"/>
            <a:chOff x="1620" y="0"/>
            <a:chExt cx="12188952" cy="6858000"/>
          </a:xfrm>
        </p:grpSpPr>
        <p:sp>
          <p:nvSpPr>
            <p:cNvPr id="11" name="Google Shape;11;p16"/>
            <p:cNvSpPr/>
            <p:nvPr/>
          </p:nvSpPr>
          <p:spPr>
            <a:xfrm>
              <a:off x="1620" y="0"/>
              <a:ext cx="12188952" cy="6858000"/>
            </a:xfrm>
            <a:prstGeom prst="rect">
              <a:avLst/>
            </a:prstGeom>
            <a:gradFill>
              <a:gsLst>
                <a:gs pos="0">
                  <a:srgbClr val="1E4E79"/>
                </a:gs>
                <a:gs pos="58000">
                  <a:srgbClr val="BBD6EE"/>
                </a:gs>
                <a:gs pos="100000">
                  <a:srgbClr val="1E4E79"/>
                </a:gs>
              </a:gsLst>
              <a:lin ang="27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sp>
          <p:nvSpPr>
            <p:cNvPr id="12" name="Google Shape;12;p16"/>
            <p:cNvSpPr/>
            <p:nvPr/>
          </p:nvSpPr>
          <p:spPr>
            <a:xfrm>
              <a:off x="304721" y="0"/>
              <a:ext cx="11579384" cy="6858000"/>
            </a:xfrm>
            <a:prstGeom prst="rect">
              <a:avLst/>
            </a:prstGeom>
            <a:solidFill>
              <a:srgbClr val="DDEAF6">
                <a:alpha val="49803"/>
              </a:srgb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grpSp>
      <p:sp>
        <p:nvSpPr>
          <p:cNvPr id="13" name="Google Shape;13;p16"/>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marR="0" lvl="0" algn="l" rtl="0">
              <a:lnSpc>
                <a:spcPct val="85000"/>
              </a:lnSpc>
              <a:spcBef>
                <a:spcPts val="0"/>
              </a:spcBef>
              <a:spcAft>
                <a:spcPts val="0"/>
              </a:spcAft>
              <a:buClr>
                <a:srgbClr val="833C0B"/>
              </a:buClr>
              <a:buSzPts val="4400"/>
              <a:buFont typeface="Century Gothic"/>
              <a:buNone/>
              <a:defRPr sz="4400" b="0" i="0" u="none" strike="noStrike" cap="none">
                <a:solidFill>
                  <a:srgbClr val="833C0B"/>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6"/>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lvl1pPr marL="457200" marR="0" lvl="0" indent="-381000" algn="l" rtl="0">
              <a:lnSpc>
                <a:spcPct val="95000"/>
              </a:lnSpc>
              <a:spcBef>
                <a:spcPts val="1866"/>
              </a:spcBef>
              <a:spcAft>
                <a:spcPts val="0"/>
              </a:spcAft>
              <a:buClr>
                <a:srgbClr val="385623"/>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5000"/>
              </a:lnSpc>
              <a:spcBef>
                <a:spcPts val="1066"/>
              </a:spcBef>
              <a:spcAft>
                <a:spcPts val="0"/>
              </a:spcAft>
              <a:buClr>
                <a:srgbClr val="385623"/>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5000"/>
              </a:lnSpc>
              <a:spcBef>
                <a:spcPts val="1066"/>
              </a:spcBef>
              <a:spcAft>
                <a:spcPts val="0"/>
              </a:spcAft>
              <a:buClr>
                <a:srgbClr val="385623"/>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5000"/>
              </a:lnSpc>
              <a:spcBef>
                <a:spcPts val="1066"/>
              </a:spcBef>
              <a:spcAft>
                <a:spcPts val="0"/>
              </a:spcAft>
              <a:buClr>
                <a:srgbClr val="385623"/>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5000"/>
              </a:lnSpc>
              <a:spcBef>
                <a:spcPts val="1066"/>
              </a:spcBef>
              <a:spcAft>
                <a:spcPts val="0"/>
              </a:spcAft>
              <a:buClr>
                <a:srgbClr val="385623"/>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5000"/>
              </a:lnSpc>
              <a:spcBef>
                <a:spcPts val="1066"/>
              </a:spcBef>
              <a:spcAft>
                <a:spcPts val="0"/>
              </a:spcAft>
              <a:buClr>
                <a:srgbClr val="385623"/>
              </a:buClr>
              <a:buSzPts val="1620"/>
              <a:buFont typeface="Century Gothic"/>
              <a:buNone/>
              <a:defRPr sz="1800" b="0" i="0" u="none" strike="noStrike" cap="none">
                <a:solidFill>
                  <a:srgbClr val="222A35"/>
                </a:solidFill>
                <a:latin typeface="Century Gothic"/>
                <a:ea typeface="Century Gothic"/>
                <a:cs typeface="Century Gothic"/>
                <a:sym typeface="Century Gothic"/>
              </a:defRPr>
            </a:lvl6pPr>
            <a:lvl7pPr marL="3200400" marR="0" lvl="6" indent="-331470" algn="l" rtl="0">
              <a:lnSpc>
                <a:spcPct val="95000"/>
              </a:lnSpc>
              <a:spcBef>
                <a:spcPts val="1066"/>
              </a:spcBef>
              <a:spcAft>
                <a:spcPts val="0"/>
              </a:spcAft>
              <a:buClr>
                <a:srgbClr val="385623"/>
              </a:buClr>
              <a:buSzPts val="1620"/>
              <a:buFont typeface="Century Gothic"/>
              <a:buChar char="–"/>
              <a:defRPr sz="1800" b="0" i="0" u="none" strike="noStrike" cap="none">
                <a:solidFill>
                  <a:srgbClr val="222A35"/>
                </a:solidFill>
                <a:latin typeface="Century Gothic"/>
                <a:ea typeface="Century Gothic"/>
                <a:cs typeface="Century Gothic"/>
                <a:sym typeface="Century Gothic"/>
              </a:defRPr>
            </a:lvl7pPr>
            <a:lvl8pPr marL="3657600" marR="0" lvl="7" indent="-331470" algn="l" rtl="0">
              <a:lnSpc>
                <a:spcPct val="95000"/>
              </a:lnSpc>
              <a:spcBef>
                <a:spcPts val="1066"/>
              </a:spcBef>
              <a:spcAft>
                <a:spcPts val="0"/>
              </a:spcAft>
              <a:buClr>
                <a:srgbClr val="385623"/>
              </a:buClr>
              <a:buSzPts val="1620"/>
              <a:buFont typeface="Century Gothic"/>
              <a:buChar char="–"/>
              <a:defRPr sz="1800" b="0" i="0" u="none" strike="noStrike" cap="none">
                <a:solidFill>
                  <a:srgbClr val="222A35"/>
                </a:solidFill>
                <a:latin typeface="Century Gothic"/>
                <a:ea typeface="Century Gothic"/>
                <a:cs typeface="Century Gothic"/>
                <a:sym typeface="Century Gothic"/>
              </a:defRPr>
            </a:lvl8pPr>
            <a:lvl9pPr marL="4114800" marR="0" lvl="8" indent="-331470" algn="l" rtl="0">
              <a:lnSpc>
                <a:spcPct val="95000"/>
              </a:lnSpc>
              <a:spcBef>
                <a:spcPts val="1066"/>
              </a:spcBef>
              <a:spcAft>
                <a:spcPts val="0"/>
              </a:spcAft>
              <a:buClr>
                <a:srgbClr val="385623"/>
              </a:buClr>
              <a:buSzPts val="1620"/>
              <a:buFont typeface="Century Gothic"/>
              <a:buChar char="–"/>
              <a:defRPr sz="1800" b="0" i="0" u="none" strike="noStrike" cap="none">
                <a:solidFill>
                  <a:srgbClr val="222A35"/>
                </a:solidFill>
                <a:latin typeface="Century Gothic"/>
                <a:ea typeface="Century Gothic"/>
                <a:cs typeface="Century Gothic"/>
                <a:sym typeface="Century Gothic"/>
              </a:defRPr>
            </a:lvl9pPr>
          </a:lstStyle>
          <a:p>
            <a:endParaRPr/>
          </a:p>
        </p:txBody>
      </p:sp>
      <p:sp>
        <p:nvSpPr>
          <p:cNvPr id="15" name="Google Shape;15;p16"/>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marR="0" lvl="0" algn="l" rtl="0">
              <a:spcBef>
                <a:spcPts val="0"/>
              </a:spcBef>
              <a:spcAft>
                <a:spcPts val="0"/>
              </a:spcAft>
              <a:buSzPts val="1400"/>
              <a:buNone/>
              <a:defRPr sz="1200" b="0" i="0" u="none" strike="noStrike" cap="none">
                <a:solidFill>
                  <a:srgbClr val="222A35"/>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6" name="Google Shape;16;p16"/>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marR="0" lvl="0" algn="ctr" rtl="0">
              <a:spcBef>
                <a:spcPts val="0"/>
              </a:spcBef>
              <a:spcAft>
                <a:spcPts val="0"/>
              </a:spcAft>
              <a:buSzPts val="1400"/>
              <a:buNone/>
              <a:defRPr sz="1200" b="0" i="0" u="none" strike="noStrike" cap="none">
                <a:solidFill>
                  <a:srgbClr val="222A35"/>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7" name="Google Shape;17;p16"/>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marR="0" lvl="0" indent="0" algn="r" rtl="0">
              <a:spcBef>
                <a:spcPts val="0"/>
              </a:spcBef>
              <a:buNone/>
              <a:defRPr sz="1200" b="0" i="0" u="none" strike="noStrike" cap="none">
                <a:solidFill>
                  <a:srgbClr val="222A35"/>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222A35"/>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222A35"/>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222A35"/>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222A35"/>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222A35"/>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222A35"/>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222A35"/>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222A35"/>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4879346" y="1498601"/>
            <a:ext cx="7008574" cy="3298825"/>
          </a:xfrm>
          <a:prstGeom prst="rect">
            <a:avLst/>
          </a:prstGeom>
          <a:noFill/>
          <a:ln>
            <a:noFill/>
          </a:ln>
        </p:spPr>
        <p:txBody>
          <a:bodyPr spcFirstLastPara="1" wrap="square" lIns="121875" tIns="60925" rIns="121875" bIns="60925" anchor="b" anchorCtr="0">
            <a:normAutofit/>
          </a:bodyPr>
          <a:lstStyle/>
          <a:p>
            <a:pPr marL="0" lvl="0" indent="0" algn="l" rtl="0">
              <a:lnSpc>
                <a:spcPct val="90000"/>
              </a:lnSpc>
              <a:spcBef>
                <a:spcPts val="0"/>
              </a:spcBef>
              <a:spcAft>
                <a:spcPts val="0"/>
              </a:spcAft>
              <a:buClr>
                <a:schemeClr val="dk2"/>
              </a:buClr>
              <a:buSzPts val="5400"/>
              <a:buFont typeface="Century Gothic"/>
              <a:buNone/>
            </a:pPr>
            <a:r>
              <a:rPr lang="en-GB" dirty="0"/>
              <a:t>Meet the teacher </a:t>
            </a:r>
            <a:br>
              <a:rPr lang="en-GB" dirty="0"/>
            </a:br>
            <a:r>
              <a:rPr lang="en-GB" dirty="0"/>
              <a:t>2024-25</a:t>
            </a:r>
            <a:endParaRPr dirty="0"/>
          </a:p>
        </p:txBody>
      </p:sp>
      <p:sp>
        <p:nvSpPr>
          <p:cNvPr id="105" name="Google Shape;105;p1"/>
          <p:cNvSpPr txBox="1">
            <a:spLocks noGrp="1"/>
          </p:cNvSpPr>
          <p:nvPr>
            <p:ph type="subTitle" idx="1"/>
          </p:nvPr>
        </p:nvSpPr>
        <p:spPr>
          <a:xfrm>
            <a:off x="4879346" y="4927600"/>
            <a:ext cx="7008574" cy="1244600"/>
          </a:xfrm>
          <a:prstGeom prst="rect">
            <a:avLst/>
          </a:prstGeom>
          <a:noFill/>
          <a:ln>
            <a:noFill/>
          </a:ln>
        </p:spPr>
        <p:txBody>
          <a:bodyPr spcFirstLastPara="1" wrap="square" lIns="121875" tIns="60925" rIns="121875" bIns="60925" anchor="t" anchorCtr="0">
            <a:normAutofit/>
          </a:bodyPr>
          <a:lstStyle/>
          <a:p>
            <a:pPr marL="0" lvl="0" indent="0" algn="l" rtl="0">
              <a:lnSpc>
                <a:spcPct val="95000"/>
              </a:lnSpc>
              <a:spcBef>
                <a:spcPts val="0"/>
              </a:spcBef>
              <a:spcAft>
                <a:spcPts val="0"/>
              </a:spcAft>
              <a:buSzPts val="2800"/>
              <a:buNone/>
            </a:pPr>
            <a:r>
              <a:rPr lang="en-GB" dirty="0"/>
              <a:t>Birch Year 1</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Reading</a:t>
            </a:r>
            <a:endParaRPr/>
          </a:p>
        </p:txBody>
      </p:sp>
      <p:sp>
        <p:nvSpPr>
          <p:cNvPr id="188" name="Google Shape;188;p9"/>
          <p:cNvSpPr txBox="1">
            <a:spLocks noGrp="1"/>
          </p:cNvSpPr>
          <p:nvPr>
            <p:ph type="body" idx="1"/>
          </p:nvPr>
        </p:nvSpPr>
        <p:spPr>
          <a:xfrm>
            <a:off x="261764" y="1473200"/>
            <a:ext cx="9145016"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SzPts val="2400"/>
              <a:buChar char="•"/>
            </a:pPr>
            <a:r>
              <a:rPr lang="en-GB" dirty="0"/>
              <a:t>You will be expected to read for at least </a:t>
            </a:r>
            <a:r>
              <a:rPr lang="en-GB" dirty="0">
                <a:highlight>
                  <a:srgbClr val="FFFF00"/>
                </a:highlight>
              </a:rPr>
              <a:t>20</a:t>
            </a:r>
            <a:r>
              <a:rPr lang="en-GB" dirty="0"/>
              <a:t> minutes at least three times a week, but ideally every day.  This should be their banded reading book. </a:t>
            </a:r>
            <a:endParaRPr dirty="0"/>
          </a:p>
          <a:p>
            <a:pPr marL="304747" lvl="0" indent="-304747" algn="l" rtl="0">
              <a:lnSpc>
                <a:spcPct val="95000"/>
              </a:lnSpc>
              <a:spcBef>
                <a:spcPts val="1866"/>
              </a:spcBef>
              <a:spcAft>
                <a:spcPts val="0"/>
              </a:spcAft>
              <a:buSzPts val="2400"/>
              <a:buChar char="•"/>
            </a:pPr>
            <a:r>
              <a:rPr lang="en-GB" dirty="0"/>
              <a:t>An adult needs to fill in their reading record every </a:t>
            </a:r>
            <a:r>
              <a:rPr lang="en-US" dirty="0"/>
              <a:t>time they read with any words they found difficult, the page they read to and sign it.</a:t>
            </a:r>
            <a:endParaRPr dirty="0"/>
          </a:p>
          <a:p>
            <a:pPr marL="304747" lvl="0" indent="-304747" algn="l" rtl="0">
              <a:lnSpc>
                <a:spcPct val="95000"/>
              </a:lnSpc>
              <a:spcBef>
                <a:spcPts val="1866"/>
              </a:spcBef>
              <a:spcAft>
                <a:spcPts val="0"/>
              </a:spcAft>
              <a:buSzPts val="2400"/>
              <a:buChar char="•"/>
            </a:pPr>
            <a:r>
              <a:rPr lang="en-GB" dirty="0"/>
              <a:t>Children’s book bands are determined upon performance in class and on assessments. </a:t>
            </a:r>
          </a:p>
          <a:p>
            <a:pPr marL="304747" lvl="0" indent="-304747" algn="l" rtl="0">
              <a:lnSpc>
                <a:spcPct val="95000"/>
              </a:lnSpc>
              <a:spcBef>
                <a:spcPts val="1866"/>
              </a:spcBef>
              <a:spcAft>
                <a:spcPts val="0"/>
              </a:spcAft>
              <a:buSzPts val="2400"/>
              <a:buChar char="•"/>
            </a:pPr>
            <a:r>
              <a:rPr lang="en-GB" dirty="0"/>
              <a:t>Books will be changed at the discretion of the class staff as children need to be able to read the book fluently first.</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Home Learning</a:t>
            </a:r>
            <a:endParaRPr/>
          </a:p>
        </p:txBody>
      </p:sp>
      <p:sp>
        <p:nvSpPr>
          <p:cNvPr id="195" name="Google Shape;195;p10"/>
          <p:cNvSpPr txBox="1">
            <a:spLocks noGrp="1"/>
          </p:cNvSpPr>
          <p:nvPr>
            <p:ph type="body" idx="1"/>
          </p:nvPr>
        </p:nvSpPr>
        <p:spPr>
          <a:xfrm>
            <a:off x="529331" y="1680171"/>
            <a:ext cx="10823715" cy="483612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SzPct val="100000"/>
              <a:buChar char="•"/>
            </a:pPr>
            <a:r>
              <a:rPr lang="en-GB" dirty="0"/>
              <a:t>Reading – Banded Books</a:t>
            </a:r>
            <a:endParaRPr dirty="0"/>
          </a:p>
          <a:p>
            <a:pPr marL="304747" lvl="0" indent="-304747" algn="l" rtl="0">
              <a:lnSpc>
                <a:spcPct val="95000"/>
              </a:lnSpc>
              <a:spcBef>
                <a:spcPts val="1866"/>
              </a:spcBef>
              <a:spcAft>
                <a:spcPts val="0"/>
              </a:spcAft>
              <a:buSzPct val="100000"/>
              <a:buChar char="•"/>
            </a:pPr>
            <a:r>
              <a:rPr lang="en-GB" dirty="0"/>
              <a:t>Maths – </a:t>
            </a:r>
            <a:r>
              <a:rPr lang="en-US" dirty="0"/>
              <a:t>games related to the current teaching.  Set as and when.  Usually on </a:t>
            </a:r>
            <a:r>
              <a:rPr lang="en-US" dirty="0" err="1"/>
              <a:t>maths</a:t>
            </a:r>
            <a:r>
              <a:rPr lang="en-US" dirty="0"/>
              <a:t> frame.</a:t>
            </a:r>
          </a:p>
          <a:p>
            <a:pPr marL="304747" lvl="0" indent="-304747" algn="l" rtl="0">
              <a:lnSpc>
                <a:spcPct val="95000"/>
              </a:lnSpc>
              <a:spcBef>
                <a:spcPts val="1866"/>
              </a:spcBef>
              <a:spcAft>
                <a:spcPts val="0"/>
              </a:spcAft>
              <a:buSzPct val="100000"/>
              <a:buChar char="•"/>
            </a:pPr>
            <a:r>
              <a:rPr lang="en-US" dirty="0"/>
              <a:t>Times Tables Rock Stars – minimum of 20 minutes a week.</a:t>
            </a:r>
            <a:endParaRPr dirty="0"/>
          </a:p>
          <a:p>
            <a:pPr marL="304747" lvl="0" indent="-304747" algn="l" rtl="0">
              <a:lnSpc>
                <a:spcPct val="95000"/>
              </a:lnSpc>
              <a:spcBef>
                <a:spcPts val="1866"/>
              </a:spcBef>
              <a:spcAft>
                <a:spcPts val="0"/>
              </a:spcAft>
              <a:buSzPct val="100000"/>
              <a:buChar char="•"/>
            </a:pPr>
            <a:r>
              <a:rPr lang="en-GB" dirty="0"/>
              <a:t>Weekly spellings (based on the weeks spelling rules) – given out every Friday for a test the following Friday.</a:t>
            </a:r>
          </a:p>
          <a:p>
            <a:pPr marL="304747" lvl="0" indent="-304747" algn="l" rtl="0">
              <a:lnSpc>
                <a:spcPct val="95000"/>
              </a:lnSpc>
              <a:spcBef>
                <a:spcPts val="1866"/>
              </a:spcBef>
              <a:spcAft>
                <a:spcPts val="0"/>
              </a:spcAft>
              <a:buSzPct val="100000"/>
              <a:buChar char="•"/>
            </a:pPr>
            <a:r>
              <a:rPr lang="en-GB" dirty="0"/>
              <a:t>Common Exception Word spellings – tested half termly so ongoing revision required.</a:t>
            </a:r>
            <a:endParaRPr dirty="0"/>
          </a:p>
          <a:p>
            <a:pPr marL="426645" lvl="1" indent="0" algn="l" rtl="0">
              <a:lnSpc>
                <a:spcPct val="95000"/>
              </a:lnSpc>
              <a:spcBef>
                <a:spcPts val="1066"/>
              </a:spcBef>
              <a:spcAft>
                <a:spcPts val="0"/>
              </a:spcAft>
              <a:buSzPct val="1000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a:spLocks noGrp="1"/>
          </p:cNvSpPr>
          <p:nvPr>
            <p:ph type="body" idx="1"/>
          </p:nvPr>
        </p:nvSpPr>
        <p:spPr>
          <a:xfrm>
            <a:off x="278394" y="116632"/>
            <a:ext cx="11278989"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SzPts val="2400"/>
              <a:buChar char="•"/>
            </a:pPr>
            <a:r>
              <a:rPr lang="en-GB"/>
              <a:t>School website (click on link)any communication with children’s learning will appear on here</a:t>
            </a:r>
            <a:br>
              <a:rPr lang="en-GB"/>
            </a:br>
            <a:r>
              <a:rPr lang="en-GB"/>
              <a:t> </a:t>
            </a:r>
            <a:endParaRPr/>
          </a:p>
          <a:p>
            <a:pPr marL="426645" lvl="1" indent="0" algn="l" rtl="0">
              <a:lnSpc>
                <a:spcPct val="95000"/>
              </a:lnSpc>
              <a:spcBef>
                <a:spcPts val="1066"/>
              </a:spcBef>
              <a:spcAft>
                <a:spcPts val="0"/>
              </a:spcAft>
              <a:buSzPts val="2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2"/>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Making appointments to see your child’s teacher</a:t>
            </a:r>
            <a:endParaRPr/>
          </a:p>
        </p:txBody>
      </p:sp>
      <p:sp>
        <p:nvSpPr>
          <p:cNvPr id="211" name="Google Shape;211;p12"/>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SzPts val="2400"/>
              <a:buChar char="•"/>
            </a:pPr>
            <a:r>
              <a:rPr lang="en-GB" dirty="0"/>
              <a:t>If you need to discuss something brief with us please come and speak to us when you collect your child at the end of the day. If you are going to need a longer amount of time, then please arrange an appointment via the school office or with the teacher at collection time.</a:t>
            </a:r>
            <a:endParaRPr dirty="0"/>
          </a:p>
          <a:p>
            <a:pPr marL="304747" lvl="0" indent="-304747" algn="l" rtl="0">
              <a:lnSpc>
                <a:spcPct val="95000"/>
              </a:lnSpc>
              <a:spcBef>
                <a:spcPts val="1866"/>
              </a:spcBef>
              <a:spcAft>
                <a:spcPts val="0"/>
              </a:spcAft>
              <a:buSzPts val="2400"/>
              <a:buChar char="•"/>
            </a:pPr>
            <a:r>
              <a:rPr lang="en-GB" dirty="0"/>
              <a:t>Appointments with a class teacher in a morning need to be before 8:30am. Teachers are supervising pupils as of 8:30am.  </a:t>
            </a:r>
            <a:endParaRPr dirty="0"/>
          </a:p>
          <a:p>
            <a:pPr marL="304747" lvl="0" indent="-304747" algn="l" rtl="0">
              <a:lnSpc>
                <a:spcPct val="95000"/>
              </a:lnSpc>
              <a:spcBef>
                <a:spcPts val="1866"/>
              </a:spcBef>
              <a:spcAft>
                <a:spcPts val="0"/>
              </a:spcAft>
              <a:buSzPts val="2400"/>
              <a:buChar char="•"/>
            </a:pPr>
            <a:r>
              <a:rPr lang="en-GB" dirty="0"/>
              <a:t>Updating you on your children's progress – we will do this through our parents meeting and reports. If you have concerns then please do come and discuss with us.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4"/>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Trips</a:t>
            </a:r>
            <a:endParaRPr/>
          </a:p>
        </p:txBody>
      </p:sp>
      <p:sp>
        <p:nvSpPr>
          <p:cNvPr id="217" name="Google Shape;217;p14"/>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SzPts val="2400"/>
              <a:buChar char="•"/>
            </a:pPr>
            <a:r>
              <a:rPr lang="en-GB" dirty="0"/>
              <a:t>A parent calendar of key dates will be released for each term on the </a:t>
            </a:r>
            <a:r>
              <a:rPr lang="en-GB"/>
              <a:t>newsleetter</a:t>
            </a:r>
            <a:endParaRPr dirty="0"/>
          </a:p>
          <a:p>
            <a:pPr marL="304747" lvl="0" indent="-304747" algn="l" rtl="0">
              <a:lnSpc>
                <a:spcPct val="95000"/>
              </a:lnSpc>
              <a:spcBef>
                <a:spcPts val="1866"/>
              </a:spcBef>
              <a:spcAft>
                <a:spcPts val="0"/>
              </a:spcAft>
              <a:buSzPts val="2400"/>
              <a:buChar char="•"/>
            </a:pPr>
            <a:r>
              <a:rPr lang="en-GB" dirty="0"/>
              <a:t>Teachers to inform parents of likely trips for the year</a:t>
            </a:r>
            <a:endParaRPr dirty="0"/>
          </a:p>
          <a:p>
            <a:pPr marL="304747" lvl="0" indent="-304747" algn="l" rtl="0">
              <a:lnSpc>
                <a:spcPct val="95000"/>
              </a:lnSpc>
              <a:spcBef>
                <a:spcPts val="1866"/>
              </a:spcBef>
              <a:spcAft>
                <a:spcPts val="0"/>
              </a:spcAft>
              <a:buSzPts val="2400"/>
              <a:buChar char="•"/>
            </a:pPr>
            <a:r>
              <a:rPr lang="en-GB" dirty="0"/>
              <a:t>Potential costs</a:t>
            </a:r>
            <a:endParaRPr dirty="0"/>
          </a:p>
          <a:p>
            <a:pPr marL="304747" lvl="0" indent="-304747" algn="l" rtl="0">
              <a:lnSpc>
                <a:spcPct val="95000"/>
              </a:lnSpc>
              <a:spcBef>
                <a:spcPts val="1866"/>
              </a:spcBef>
              <a:spcAft>
                <a:spcPts val="0"/>
              </a:spcAft>
              <a:buSzPts val="2400"/>
              <a:buChar char="•"/>
            </a:pPr>
            <a:r>
              <a:rPr lang="en-GB" dirty="0"/>
              <a:t>Explain how parent helpers are selected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5" descr="Any Questions gif - LetterWest"/>
          <p:cNvPicPr preferRelativeResize="0"/>
          <p:nvPr/>
        </p:nvPicPr>
        <p:blipFill rotWithShape="1">
          <a:blip r:embed="rId3">
            <a:alphaModFix/>
          </a:blip>
          <a:srcRect/>
          <a:stretch/>
        </p:blipFill>
        <p:spPr>
          <a:xfrm>
            <a:off x="3560763" y="895350"/>
            <a:ext cx="5067300" cy="5067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Personal Details</a:t>
            </a:r>
            <a:endParaRPr/>
          </a:p>
        </p:txBody>
      </p:sp>
      <p:sp>
        <p:nvSpPr>
          <p:cNvPr id="111" name="Google Shape;111;p2"/>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p>
            <a:pPr marL="304165" lvl="0" indent="-304165" algn="l" rtl="0">
              <a:lnSpc>
                <a:spcPct val="95000"/>
              </a:lnSpc>
              <a:spcBef>
                <a:spcPts val="0"/>
              </a:spcBef>
              <a:spcAft>
                <a:spcPts val="0"/>
              </a:spcAft>
              <a:buSzPts val="2400"/>
              <a:buChar char="•"/>
            </a:pPr>
            <a:r>
              <a:rPr lang="en-GB"/>
              <a:t>Ensure the office has up-to-date </a:t>
            </a:r>
            <a:endParaRPr/>
          </a:p>
          <a:p>
            <a:pPr marL="0" lvl="0" indent="0" algn="l" rtl="0">
              <a:lnSpc>
                <a:spcPct val="95000"/>
              </a:lnSpc>
              <a:spcBef>
                <a:spcPts val="1866"/>
              </a:spcBef>
              <a:spcAft>
                <a:spcPts val="0"/>
              </a:spcAft>
              <a:buSzPts val="2400"/>
              <a:buNone/>
            </a:pPr>
            <a:r>
              <a:rPr lang="en-GB"/>
              <a:t>     details for your child.</a:t>
            </a:r>
            <a:endParaRPr/>
          </a:p>
          <a:p>
            <a:pPr marL="304165" lvl="0" indent="-304165" algn="l" rtl="0">
              <a:lnSpc>
                <a:spcPct val="95000"/>
              </a:lnSpc>
              <a:spcBef>
                <a:spcPts val="1866"/>
              </a:spcBef>
              <a:spcAft>
                <a:spcPts val="0"/>
              </a:spcAft>
              <a:buSzPts val="2400"/>
              <a:buFont typeface="Noto Sans Symbols"/>
              <a:buChar char="⮚"/>
            </a:pPr>
            <a:r>
              <a:rPr lang="en-GB"/>
              <a:t>Address</a:t>
            </a:r>
            <a:endParaRPr/>
          </a:p>
          <a:p>
            <a:pPr marL="304165" lvl="0" indent="-304165" algn="l" rtl="0">
              <a:lnSpc>
                <a:spcPct val="95000"/>
              </a:lnSpc>
              <a:spcBef>
                <a:spcPts val="1866"/>
              </a:spcBef>
              <a:spcAft>
                <a:spcPts val="0"/>
              </a:spcAft>
              <a:buSzPts val="2400"/>
              <a:buFont typeface="Noto Sans Symbols"/>
              <a:buChar char="⮚"/>
            </a:pPr>
            <a:r>
              <a:rPr lang="en-GB"/>
              <a:t>Emergency contact numbers – two numbers needed</a:t>
            </a:r>
            <a:endParaRPr/>
          </a:p>
          <a:p>
            <a:pPr marL="304165" lvl="0" indent="-304165" algn="l" rtl="0">
              <a:lnSpc>
                <a:spcPct val="95000"/>
              </a:lnSpc>
              <a:spcBef>
                <a:spcPts val="1866"/>
              </a:spcBef>
              <a:spcAft>
                <a:spcPts val="0"/>
              </a:spcAft>
              <a:buSzPts val="2400"/>
              <a:buFont typeface="Noto Sans Symbols"/>
              <a:buChar char="⮚"/>
            </a:pPr>
            <a:r>
              <a:rPr lang="en-GB"/>
              <a:t>Email address</a:t>
            </a:r>
            <a:endParaRPr/>
          </a:p>
          <a:p>
            <a:pPr marL="304165" lvl="0" indent="-304165" algn="l" rtl="0">
              <a:lnSpc>
                <a:spcPct val="95000"/>
              </a:lnSpc>
              <a:spcBef>
                <a:spcPts val="1866"/>
              </a:spcBef>
              <a:spcAft>
                <a:spcPts val="0"/>
              </a:spcAft>
              <a:buSzPts val="2400"/>
              <a:buFont typeface="Noto Sans Symbols"/>
              <a:buChar char="⮚"/>
            </a:pPr>
            <a:r>
              <a:rPr lang="en-GB"/>
              <a:t>Medical information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381314" y="-53144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School Uniform</a:t>
            </a:r>
            <a:endParaRPr/>
          </a:p>
        </p:txBody>
      </p:sp>
      <p:pic>
        <p:nvPicPr>
          <p:cNvPr id="121" name="Google Shape;121;p3"/>
          <p:cNvPicPr preferRelativeResize="0"/>
          <p:nvPr/>
        </p:nvPicPr>
        <p:blipFill rotWithShape="1">
          <a:blip r:embed="rId3">
            <a:alphaModFix/>
          </a:blip>
          <a:srcRect/>
          <a:stretch/>
        </p:blipFill>
        <p:spPr>
          <a:xfrm>
            <a:off x="5999296" y="897122"/>
            <a:ext cx="1833069" cy="1977195"/>
          </a:xfrm>
          <a:prstGeom prst="rect">
            <a:avLst/>
          </a:prstGeom>
          <a:noFill/>
          <a:ln>
            <a:noFill/>
          </a:ln>
        </p:spPr>
      </p:pic>
      <p:pic>
        <p:nvPicPr>
          <p:cNvPr id="122" name="Google Shape;122;p3"/>
          <p:cNvPicPr preferRelativeResize="0"/>
          <p:nvPr/>
        </p:nvPicPr>
        <p:blipFill rotWithShape="1">
          <a:blip r:embed="rId4">
            <a:alphaModFix/>
          </a:blip>
          <a:srcRect/>
          <a:stretch/>
        </p:blipFill>
        <p:spPr>
          <a:xfrm>
            <a:off x="9982844" y="360766"/>
            <a:ext cx="1677913" cy="1647589"/>
          </a:xfrm>
          <a:prstGeom prst="rect">
            <a:avLst/>
          </a:prstGeom>
          <a:noFill/>
          <a:ln>
            <a:noFill/>
          </a:ln>
        </p:spPr>
      </p:pic>
      <p:pic>
        <p:nvPicPr>
          <p:cNvPr id="123" name="Google Shape;123;p3"/>
          <p:cNvPicPr preferRelativeResize="0"/>
          <p:nvPr/>
        </p:nvPicPr>
        <p:blipFill rotWithShape="1">
          <a:blip r:embed="rId5">
            <a:alphaModFix/>
          </a:blip>
          <a:srcRect/>
          <a:stretch/>
        </p:blipFill>
        <p:spPr>
          <a:xfrm>
            <a:off x="9982844" y="2132857"/>
            <a:ext cx="1707882" cy="1800200"/>
          </a:xfrm>
          <a:prstGeom prst="rect">
            <a:avLst/>
          </a:prstGeom>
          <a:noFill/>
          <a:ln>
            <a:noFill/>
          </a:ln>
        </p:spPr>
      </p:pic>
      <p:pic>
        <p:nvPicPr>
          <p:cNvPr id="124" name="Google Shape;124;p3"/>
          <p:cNvPicPr preferRelativeResize="0"/>
          <p:nvPr/>
        </p:nvPicPr>
        <p:blipFill rotWithShape="1">
          <a:blip r:embed="rId6">
            <a:alphaModFix/>
          </a:blip>
          <a:srcRect/>
          <a:stretch/>
        </p:blipFill>
        <p:spPr>
          <a:xfrm>
            <a:off x="4207499" y="864542"/>
            <a:ext cx="1604963" cy="2009775"/>
          </a:xfrm>
          <a:prstGeom prst="rect">
            <a:avLst/>
          </a:prstGeom>
          <a:noFill/>
          <a:ln>
            <a:noFill/>
          </a:ln>
        </p:spPr>
      </p:pic>
      <p:pic>
        <p:nvPicPr>
          <p:cNvPr id="125" name="Google Shape;125;p3"/>
          <p:cNvPicPr preferRelativeResize="0"/>
          <p:nvPr/>
        </p:nvPicPr>
        <p:blipFill rotWithShape="1">
          <a:blip r:embed="rId7">
            <a:alphaModFix/>
          </a:blip>
          <a:srcRect/>
          <a:stretch/>
        </p:blipFill>
        <p:spPr>
          <a:xfrm>
            <a:off x="7921156" y="897122"/>
            <a:ext cx="1836071" cy="1955815"/>
          </a:xfrm>
          <a:prstGeom prst="rect">
            <a:avLst/>
          </a:prstGeom>
          <a:noFill/>
          <a:ln>
            <a:noFill/>
          </a:ln>
        </p:spPr>
      </p:pic>
      <p:pic>
        <p:nvPicPr>
          <p:cNvPr id="1026" name="Picture 2" descr="Red Crew Neck Sweatshirts 2 Pack 6 years 0">
            <a:extLst>
              <a:ext uri="{FF2B5EF4-FFF2-40B4-BE49-F238E27FC236}">
                <a16:creationId xmlns:a16="http://schemas.microsoft.com/office/drawing/2014/main" id="{66FDA764-A772-139C-BF47-CDBF7D3D98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955" y="893138"/>
            <a:ext cx="1483605"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d Unisex V-Neck Jumpers 2 Pack 3 years 0">
            <a:extLst>
              <a:ext uri="{FF2B5EF4-FFF2-40B4-BE49-F238E27FC236}">
                <a16:creationId xmlns:a16="http://schemas.microsoft.com/office/drawing/2014/main" id="{E275CBDB-BFCA-1648-AB0E-B41D54F262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4177" y="864542"/>
            <a:ext cx="1483606" cy="20097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D6BCDED-5994-721F-03ED-D36719CADCF0}"/>
              </a:ext>
            </a:extLst>
          </p:cNvPr>
          <p:cNvPicPr>
            <a:picLocks noChangeAspect="1"/>
          </p:cNvPicPr>
          <p:nvPr/>
        </p:nvPicPr>
        <p:blipFill>
          <a:blip r:embed="rId10"/>
          <a:stretch>
            <a:fillRect/>
          </a:stretch>
        </p:blipFill>
        <p:spPr>
          <a:xfrm>
            <a:off x="381314" y="3032957"/>
            <a:ext cx="6127600" cy="35154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381314" y="-53144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Jewellery</a:t>
            </a:r>
            <a:endParaRPr/>
          </a:p>
        </p:txBody>
      </p:sp>
      <p:sp>
        <p:nvSpPr>
          <p:cNvPr id="132" name="Google Shape;132;p4"/>
          <p:cNvSpPr txBox="1"/>
          <p:nvPr/>
        </p:nvSpPr>
        <p:spPr>
          <a:xfrm>
            <a:off x="765820" y="1052736"/>
            <a:ext cx="10369152" cy="1495794"/>
          </a:xfrm>
          <a:prstGeom prst="rect">
            <a:avLst/>
          </a:prstGeom>
          <a:noFill/>
          <a:ln>
            <a:noFill/>
          </a:ln>
        </p:spPr>
        <p:txBody>
          <a:bodyPr spcFirstLastPara="1" wrap="square" lIns="91425" tIns="45700" rIns="91425" bIns="45700" anchor="t" anchorCtr="0">
            <a:spAutoFit/>
          </a:bodyPr>
          <a:lstStyle/>
          <a:p>
            <a:pPr marL="0" marR="0" lvl="0" indent="0" algn="l" rtl="0">
              <a:lnSpc>
                <a:spcPct val="95000"/>
              </a:lnSpc>
              <a:spcBef>
                <a:spcPts val="0"/>
              </a:spcBef>
              <a:spcAft>
                <a:spcPts val="0"/>
              </a:spcAft>
              <a:buNone/>
            </a:pPr>
            <a:r>
              <a:rPr lang="en-GB" sz="3200" b="0" i="0" u="none" strike="noStrike" cap="none">
                <a:solidFill>
                  <a:schemeClr val="dk1"/>
                </a:solidFill>
                <a:latin typeface="Century Gothic"/>
                <a:ea typeface="Century Gothic"/>
                <a:cs typeface="Century Gothic"/>
                <a:sym typeface="Century Gothic"/>
              </a:rPr>
              <a:t>For safety, no jewellery is the best option.</a:t>
            </a:r>
            <a:endParaRPr/>
          </a:p>
          <a:p>
            <a:pPr marL="0" marR="0" lvl="0" indent="0" algn="l" rtl="0">
              <a:lnSpc>
                <a:spcPct val="95000"/>
              </a:lnSpc>
              <a:spcBef>
                <a:spcPts val="0"/>
              </a:spcBef>
              <a:spcAft>
                <a:spcPts val="0"/>
              </a:spcAft>
              <a:buNone/>
            </a:pPr>
            <a:endParaRPr sz="3200" b="0" i="0" u="none" strike="noStrike" cap="none">
              <a:solidFill>
                <a:schemeClr val="dk1"/>
              </a:solidFill>
              <a:latin typeface="Century Gothic"/>
              <a:ea typeface="Century Gothic"/>
              <a:cs typeface="Century Gothic"/>
              <a:sym typeface="Century Gothic"/>
            </a:endParaRPr>
          </a:p>
          <a:p>
            <a:pPr marL="0" marR="0" lvl="0" indent="0" algn="l" rtl="0">
              <a:lnSpc>
                <a:spcPct val="95000"/>
              </a:lnSpc>
              <a:spcBef>
                <a:spcPts val="0"/>
              </a:spcBef>
              <a:spcAft>
                <a:spcPts val="0"/>
              </a:spcAft>
              <a:buNone/>
            </a:pPr>
            <a:r>
              <a:rPr lang="en-GB" sz="3200" b="0" i="0" u="none" strike="noStrike" cap="none">
                <a:solidFill>
                  <a:schemeClr val="dk1"/>
                </a:solidFill>
                <a:latin typeface="Century Gothic"/>
                <a:ea typeface="Century Gothic"/>
                <a:cs typeface="Century Gothic"/>
                <a:sym typeface="Century Gothic"/>
              </a:rPr>
              <a:t>We allow: </a:t>
            </a:r>
            <a:endParaRPr/>
          </a:p>
        </p:txBody>
      </p:sp>
      <p:pic>
        <p:nvPicPr>
          <p:cNvPr id="133" name="Google Shape;133;p4"/>
          <p:cNvPicPr preferRelativeResize="0"/>
          <p:nvPr/>
        </p:nvPicPr>
        <p:blipFill rotWithShape="1">
          <a:blip r:embed="rId3">
            <a:alphaModFix/>
          </a:blip>
          <a:srcRect/>
          <a:stretch/>
        </p:blipFill>
        <p:spPr>
          <a:xfrm>
            <a:off x="632148" y="2711316"/>
            <a:ext cx="1583386" cy="1495794"/>
          </a:xfrm>
          <a:prstGeom prst="rect">
            <a:avLst/>
          </a:prstGeom>
          <a:noFill/>
          <a:ln>
            <a:noFill/>
          </a:ln>
        </p:spPr>
      </p:pic>
      <p:pic>
        <p:nvPicPr>
          <p:cNvPr id="134" name="Google Shape;134;p4"/>
          <p:cNvPicPr preferRelativeResize="0"/>
          <p:nvPr/>
        </p:nvPicPr>
        <p:blipFill rotWithShape="1">
          <a:blip r:embed="rId4">
            <a:alphaModFix/>
          </a:blip>
          <a:srcRect/>
          <a:stretch/>
        </p:blipFill>
        <p:spPr>
          <a:xfrm>
            <a:off x="606723" y="4309469"/>
            <a:ext cx="1608811" cy="1495795"/>
          </a:xfrm>
          <a:prstGeom prst="rect">
            <a:avLst/>
          </a:prstGeom>
          <a:noFill/>
          <a:ln>
            <a:noFill/>
          </a:ln>
        </p:spPr>
      </p:pic>
      <p:pic>
        <p:nvPicPr>
          <p:cNvPr id="135" name="Google Shape;135;p4" descr="Sterling Silver Crucifix Pendant | H.Samuel"/>
          <p:cNvPicPr preferRelativeResize="0"/>
          <p:nvPr/>
        </p:nvPicPr>
        <p:blipFill rotWithShape="1">
          <a:blip r:embed="rId5">
            <a:alphaModFix/>
          </a:blip>
          <a:srcRect/>
          <a:stretch/>
        </p:blipFill>
        <p:spPr>
          <a:xfrm>
            <a:off x="2854052" y="2708488"/>
            <a:ext cx="1600982" cy="1600982"/>
          </a:xfrm>
          <a:prstGeom prst="rect">
            <a:avLst/>
          </a:prstGeom>
          <a:noFill/>
          <a:ln>
            <a:noFill/>
          </a:ln>
        </p:spPr>
      </p:pic>
      <p:pic>
        <p:nvPicPr>
          <p:cNvPr id="136" name="Google Shape;136;p4"/>
          <p:cNvPicPr preferRelativeResize="0"/>
          <p:nvPr/>
        </p:nvPicPr>
        <p:blipFill rotWithShape="1">
          <a:blip r:embed="rId6">
            <a:alphaModFix/>
          </a:blip>
          <a:srcRect/>
          <a:stretch/>
        </p:blipFill>
        <p:spPr>
          <a:xfrm>
            <a:off x="4582244" y="2708487"/>
            <a:ext cx="1284508" cy="1600981"/>
          </a:xfrm>
          <a:prstGeom prst="rect">
            <a:avLst/>
          </a:prstGeom>
          <a:noFill/>
          <a:ln>
            <a:noFill/>
          </a:ln>
        </p:spPr>
      </p:pic>
      <p:sp>
        <p:nvSpPr>
          <p:cNvPr id="137" name="Google Shape;137;p4"/>
          <p:cNvSpPr txBox="1"/>
          <p:nvPr/>
        </p:nvSpPr>
        <p:spPr>
          <a:xfrm>
            <a:off x="477788" y="5992439"/>
            <a:ext cx="1887289" cy="443198"/>
          </a:xfrm>
          <a:prstGeom prst="rect">
            <a:avLst/>
          </a:prstGeom>
          <a:noFill/>
          <a:ln>
            <a:noFill/>
          </a:ln>
        </p:spPr>
        <p:txBody>
          <a:bodyPr spcFirstLastPara="1" wrap="square" lIns="91425" tIns="45700" rIns="91425" bIns="45700" anchor="t" anchorCtr="0">
            <a:spAutoFit/>
          </a:bodyPr>
          <a:lstStyle/>
          <a:p>
            <a:pPr marL="0" marR="0" lvl="0" indent="0" algn="l" rtl="0">
              <a:lnSpc>
                <a:spcPct val="95000"/>
              </a:lnSpc>
              <a:spcBef>
                <a:spcPts val="0"/>
              </a:spcBef>
              <a:spcAft>
                <a:spcPts val="0"/>
              </a:spcAft>
              <a:buNone/>
            </a:pPr>
            <a:r>
              <a:rPr lang="en-GB" sz="2400" b="0" i="0" u="none" strike="noStrike" cap="none">
                <a:solidFill>
                  <a:schemeClr val="dk1"/>
                </a:solidFill>
                <a:latin typeface="Century Gothic"/>
                <a:ea typeface="Century Gothic"/>
                <a:cs typeface="Century Gothic"/>
                <a:sym typeface="Century Gothic"/>
              </a:rPr>
              <a:t>Small studs</a:t>
            </a:r>
            <a:endParaRPr/>
          </a:p>
        </p:txBody>
      </p:sp>
      <p:sp>
        <p:nvSpPr>
          <p:cNvPr id="138" name="Google Shape;138;p4"/>
          <p:cNvSpPr txBox="1"/>
          <p:nvPr/>
        </p:nvSpPr>
        <p:spPr>
          <a:xfrm>
            <a:off x="2782044" y="4469425"/>
            <a:ext cx="3226599" cy="794064"/>
          </a:xfrm>
          <a:prstGeom prst="rect">
            <a:avLst/>
          </a:prstGeom>
          <a:noFill/>
          <a:ln>
            <a:noFill/>
          </a:ln>
        </p:spPr>
        <p:txBody>
          <a:bodyPr spcFirstLastPara="1" wrap="square" lIns="91425" tIns="45700" rIns="91425" bIns="45700" anchor="t" anchorCtr="0">
            <a:spAutoFit/>
          </a:bodyPr>
          <a:lstStyle/>
          <a:p>
            <a:pPr marL="0" marR="0" lvl="0" indent="0" algn="l" rtl="0">
              <a:lnSpc>
                <a:spcPct val="95000"/>
              </a:lnSpc>
              <a:spcBef>
                <a:spcPts val="0"/>
              </a:spcBef>
              <a:spcAft>
                <a:spcPts val="0"/>
              </a:spcAft>
              <a:buNone/>
            </a:pPr>
            <a:r>
              <a:rPr lang="en-GB" sz="2400" b="0" i="0" u="none" strike="noStrike" cap="none">
                <a:solidFill>
                  <a:schemeClr val="dk1"/>
                </a:solidFill>
                <a:latin typeface="Century Gothic"/>
                <a:ea typeface="Century Gothic"/>
                <a:cs typeface="Century Gothic"/>
                <a:sym typeface="Century Gothic"/>
              </a:rPr>
              <a:t>Compulsory religious jewellery</a:t>
            </a:r>
            <a:endParaRPr/>
          </a:p>
        </p:txBody>
      </p:sp>
      <p:pic>
        <p:nvPicPr>
          <p:cNvPr id="139" name="Google Shape;139;p4" descr="Topkids Accessories 26pc School Hair Accessories Gift Set Hair Accessories  for Girls Hair Clip Hair Colour Girls Hair Accessories Gift Set Hair Clip Hair  Band Hair Bands for Girls Hair (Red) :"/>
          <p:cNvPicPr preferRelativeResize="0"/>
          <p:nvPr/>
        </p:nvPicPr>
        <p:blipFill rotWithShape="1">
          <a:blip r:embed="rId7">
            <a:alphaModFix/>
          </a:blip>
          <a:srcRect/>
          <a:stretch/>
        </p:blipFill>
        <p:spPr>
          <a:xfrm>
            <a:off x="7246541" y="2708920"/>
            <a:ext cx="1705542" cy="1705542"/>
          </a:xfrm>
          <a:prstGeom prst="rect">
            <a:avLst/>
          </a:prstGeom>
          <a:noFill/>
          <a:ln>
            <a:noFill/>
          </a:ln>
        </p:spPr>
      </p:pic>
      <p:sp>
        <p:nvSpPr>
          <p:cNvPr id="140" name="Google Shape;140;p4"/>
          <p:cNvSpPr txBox="1"/>
          <p:nvPr/>
        </p:nvSpPr>
        <p:spPr>
          <a:xfrm>
            <a:off x="7174532" y="4509120"/>
            <a:ext cx="3226599" cy="1144888"/>
          </a:xfrm>
          <a:prstGeom prst="rect">
            <a:avLst/>
          </a:prstGeom>
          <a:noFill/>
          <a:ln>
            <a:noFill/>
          </a:ln>
        </p:spPr>
        <p:txBody>
          <a:bodyPr spcFirstLastPara="1" wrap="square" lIns="91425" tIns="45700" rIns="91425" bIns="45700" anchor="t" anchorCtr="0">
            <a:spAutoFit/>
          </a:bodyPr>
          <a:lstStyle/>
          <a:p>
            <a:pPr marL="0" marR="0" lvl="0" indent="0" algn="l" rtl="0">
              <a:lnSpc>
                <a:spcPct val="95000"/>
              </a:lnSpc>
              <a:spcBef>
                <a:spcPts val="0"/>
              </a:spcBef>
              <a:spcAft>
                <a:spcPts val="0"/>
              </a:spcAft>
              <a:buNone/>
            </a:pPr>
            <a:r>
              <a:rPr lang="en-GB" sz="2400" b="0" i="0" u="none" strike="noStrike" cap="none" dirty="0">
                <a:solidFill>
                  <a:schemeClr val="dk1"/>
                </a:solidFill>
                <a:latin typeface="Century Gothic"/>
                <a:ea typeface="Century Gothic"/>
                <a:cs typeface="Century Gothic"/>
                <a:sym typeface="Century Gothic"/>
              </a:rPr>
              <a:t>Red, black. White or grey simple hair accessories</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title"/>
          </p:nvPr>
        </p:nvSpPr>
        <p:spPr>
          <a:xfrm>
            <a:off x="381314" y="-53144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PE Uniform</a:t>
            </a:r>
            <a:endParaRPr/>
          </a:p>
        </p:txBody>
      </p:sp>
      <p:pic>
        <p:nvPicPr>
          <p:cNvPr id="150" name="Google Shape;150;p5"/>
          <p:cNvPicPr preferRelativeResize="0"/>
          <p:nvPr/>
        </p:nvPicPr>
        <p:blipFill rotWithShape="1">
          <a:blip r:embed="rId3">
            <a:alphaModFix/>
          </a:blip>
          <a:srcRect/>
          <a:stretch/>
        </p:blipFill>
        <p:spPr>
          <a:xfrm>
            <a:off x="9962530" y="770295"/>
            <a:ext cx="1892522" cy="2071388"/>
          </a:xfrm>
          <a:prstGeom prst="rect">
            <a:avLst/>
          </a:prstGeom>
          <a:noFill/>
          <a:ln>
            <a:noFill/>
          </a:ln>
        </p:spPr>
      </p:pic>
      <p:pic>
        <p:nvPicPr>
          <p:cNvPr id="151" name="Google Shape;151;p5"/>
          <p:cNvPicPr preferRelativeResize="0"/>
          <p:nvPr/>
        </p:nvPicPr>
        <p:blipFill rotWithShape="1">
          <a:blip r:embed="rId4">
            <a:alphaModFix/>
          </a:blip>
          <a:srcRect/>
          <a:stretch/>
        </p:blipFill>
        <p:spPr>
          <a:xfrm>
            <a:off x="9920174" y="2983103"/>
            <a:ext cx="1934878" cy="2071388"/>
          </a:xfrm>
          <a:prstGeom prst="rect">
            <a:avLst/>
          </a:prstGeom>
          <a:noFill/>
          <a:ln>
            <a:noFill/>
          </a:ln>
        </p:spPr>
      </p:pic>
      <p:pic>
        <p:nvPicPr>
          <p:cNvPr id="153" name="Google Shape;153;p5"/>
          <p:cNvPicPr preferRelativeResize="0"/>
          <p:nvPr/>
        </p:nvPicPr>
        <p:blipFill rotWithShape="1">
          <a:blip r:embed="rId5">
            <a:alphaModFix/>
          </a:blip>
          <a:srcRect/>
          <a:stretch/>
        </p:blipFill>
        <p:spPr>
          <a:xfrm>
            <a:off x="7405396" y="875742"/>
            <a:ext cx="1665495" cy="2173128"/>
          </a:xfrm>
          <a:prstGeom prst="rect">
            <a:avLst/>
          </a:prstGeom>
          <a:noFill/>
          <a:ln>
            <a:noFill/>
          </a:ln>
        </p:spPr>
      </p:pic>
      <p:pic>
        <p:nvPicPr>
          <p:cNvPr id="154" name="Google Shape;154;p5"/>
          <p:cNvPicPr preferRelativeResize="0"/>
          <p:nvPr/>
        </p:nvPicPr>
        <p:blipFill rotWithShape="1">
          <a:blip r:embed="rId6">
            <a:alphaModFix/>
          </a:blip>
          <a:srcRect/>
          <a:stretch/>
        </p:blipFill>
        <p:spPr>
          <a:xfrm>
            <a:off x="7405396" y="3102610"/>
            <a:ext cx="1665495" cy="1877073"/>
          </a:xfrm>
          <a:prstGeom prst="rect">
            <a:avLst/>
          </a:prstGeom>
          <a:noFill/>
          <a:ln>
            <a:noFill/>
          </a:ln>
        </p:spPr>
      </p:pic>
      <p:pic>
        <p:nvPicPr>
          <p:cNvPr id="2050" name="Picture 2" descr="White 100% Cotton Short Sleeve T-Shirt (3-16yrs)">
            <a:extLst>
              <a:ext uri="{FF2B5EF4-FFF2-40B4-BE49-F238E27FC236}">
                <a16:creationId xmlns:a16="http://schemas.microsoft.com/office/drawing/2014/main" id="{A5C04BDB-A9D5-6A8E-6796-C99DAAE502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4479" y="645880"/>
            <a:ext cx="1855414" cy="27831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lack Football Shorts 2 Pack 5 years 0">
            <a:extLst>
              <a:ext uri="{FF2B5EF4-FFF2-40B4-BE49-F238E27FC236}">
                <a16:creationId xmlns:a16="http://schemas.microsoft.com/office/drawing/2014/main" id="{A7EBC741-34A0-CA31-D8E5-C2ED97F75B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0863" y="854454"/>
            <a:ext cx="1815305" cy="24591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ed Crew Neck Sweatshirts 2 Pack 6 years 0">
            <a:extLst>
              <a:ext uri="{FF2B5EF4-FFF2-40B4-BE49-F238E27FC236}">
                <a16:creationId xmlns:a16="http://schemas.microsoft.com/office/drawing/2014/main" id="{A9D1BFE3-5909-B8F5-648C-E3FBE75985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616" y="1210009"/>
            <a:ext cx="1483605" cy="2009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PE</a:t>
            </a:r>
            <a:endParaRPr/>
          </a:p>
        </p:txBody>
      </p:sp>
      <p:sp>
        <p:nvSpPr>
          <p:cNvPr id="160" name="Google Shape;160;p6"/>
          <p:cNvSpPr txBox="1">
            <a:spLocks noGrp="1"/>
          </p:cNvSpPr>
          <p:nvPr>
            <p:ph type="body" idx="1"/>
          </p:nvPr>
        </p:nvSpPr>
        <p:spPr>
          <a:xfrm>
            <a:off x="837828" y="1628800"/>
            <a:ext cx="10157354"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SzPts val="2400"/>
              <a:buChar char="•"/>
            </a:pPr>
            <a:r>
              <a:rPr lang="en-GB" dirty="0"/>
              <a:t>PE lessons will take place every </a:t>
            </a:r>
            <a:r>
              <a:rPr lang="en-GB" b="1" u="sng" dirty="0">
                <a:highlight>
                  <a:srgbClr val="FFFF00"/>
                </a:highlight>
              </a:rPr>
              <a:t>Tuesday</a:t>
            </a:r>
            <a:r>
              <a:rPr lang="en-GB" dirty="0"/>
              <a:t> and </a:t>
            </a:r>
            <a:r>
              <a:rPr lang="en-US" b="1" u="sng" dirty="0">
                <a:highlight>
                  <a:srgbClr val="FFFF00"/>
                </a:highlight>
              </a:rPr>
              <a:t>Friday</a:t>
            </a:r>
            <a:endParaRPr dirty="0"/>
          </a:p>
          <a:p>
            <a:pPr marL="304747" lvl="0" indent="-304747" algn="l" rtl="0">
              <a:lnSpc>
                <a:spcPct val="95000"/>
              </a:lnSpc>
              <a:spcBef>
                <a:spcPts val="1866"/>
              </a:spcBef>
              <a:spcAft>
                <a:spcPts val="0"/>
              </a:spcAft>
              <a:buSzPts val="2400"/>
              <a:buChar char="•"/>
            </a:pPr>
            <a:r>
              <a:rPr lang="en-GB" dirty="0"/>
              <a:t>We cannot change for PE so on these days you will need to wear your PE kit to school.</a:t>
            </a:r>
            <a:endParaRPr dirty="0"/>
          </a:p>
          <a:p>
            <a:pPr marL="426645" lvl="1" indent="0" algn="l" rtl="0">
              <a:lnSpc>
                <a:spcPct val="95000"/>
              </a:lnSpc>
              <a:spcBef>
                <a:spcPts val="1066"/>
              </a:spcBef>
              <a:spcAft>
                <a:spcPts val="0"/>
              </a:spcAft>
              <a:buSzPts val="2000"/>
              <a:buNone/>
            </a:pPr>
            <a:endParaRPr dirty="0"/>
          </a:p>
        </p:txBody>
      </p:sp>
      <p:sp>
        <p:nvSpPr>
          <p:cNvPr id="152" name="Google Shape;152;p5"/>
          <p:cNvSpPr txBox="1"/>
          <p:nvPr/>
        </p:nvSpPr>
        <p:spPr>
          <a:xfrm>
            <a:off x="2064622" y="3429000"/>
            <a:ext cx="5688632" cy="2957692"/>
          </a:xfrm>
          <a:prstGeom prst="rect">
            <a:avLst/>
          </a:prstGeom>
          <a:noFill/>
          <a:ln>
            <a:noFill/>
          </a:ln>
        </p:spPr>
        <p:txBody>
          <a:bodyPr spcFirstLastPara="1" wrap="square" lIns="91425" tIns="45700" rIns="91425" bIns="45700" anchor="t" anchorCtr="0">
            <a:spAutoFit/>
          </a:bodyPr>
          <a:lstStyle/>
          <a:p>
            <a:pPr marL="0" marR="0" lvl="0" indent="0" algn="l" rtl="0">
              <a:lnSpc>
                <a:spcPct val="95000"/>
              </a:lnSpc>
              <a:spcBef>
                <a:spcPts val="0"/>
              </a:spcBef>
              <a:spcAft>
                <a:spcPts val="0"/>
              </a:spcAft>
              <a:buNone/>
            </a:pPr>
            <a:r>
              <a:rPr lang="en-US" sz="2800" b="1" dirty="0">
                <a:solidFill>
                  <a:srgbClr val="FF0000"/>
                </a:solidFill>
                <a:latin typeface="Century Gothic"/>
                <a:sym typeface="Century Gothic"/>
              </a:rPr>
              <a:t>Plain black shorts, plain white </a:t>
            </a:r>
            <a:r>
              <a:rPr lang="en-US" sz="2800" b="1" dirty="0" err="1">
                <a:solidFill>
                  <a:srgbClr val="FF0000"/>
                </a:solidFill>
                <a:latin typeface="Century Gothic"/>
                <a:sym typeface="Century Gothic"/>
              </a:rPr>
              <a:t>Tshirt</a:t>
            </a:r>
            <a:r>
              <a:rPr lang="en-US" sz="2800" b="1" dirty="0">
                <a:solidFill>
                  <a:srgbClr val="FF0000"/>
                </a:solidFill>
                <a:latin typeface="Century Gothic"/>
                <a:sym typeface="Century Gothic"/>
              </a:rPr>
              <a:t>.</a:t>
            </a:r>
          </a:p>
          <a:p>
            <a:pPr marL="0" marR="0" lvl="0" indent="0" algn="l" rtl="0">
              <a:lnSpc>
                <a:spcPct val="95000"/>
              </a:lnSpc>
              <a:spcBef>
                <a:spcPts val="0"/>
              </a:spcBef>
              <a:spcAft>
                <a:spcPts val="0"/>
              </a:spcAft>
              <a:buNone/>
            </a:pPr>
            <a:r>
              <a:rPr lang="en-US" sz="2800" b="1" dirty="0">
                <a:solidFill>
                  <a:srgbClr val="FF0000"/>
                </a:solidFill>
                <a:latin typeface="Century Gothic"/>
                <a:sym typeface="Century Gothic"/>
              </a:rPr>
              <a:t>School jumper or black fleece</a:t>
            </a:r>
            <a:endParaRPr dirty="0"/>
          </a:p>
          <a:p>
            <a:pPr marL="0" marR="0" lvl="0" indent="0" algn="l" rtl="0">
              <a:lnSpc>
                <a:spcPct val="95000"/>
              </a:lnSpc>
              <a:spcBef>
                <a:spcPts val="0"/>
              </a:spcBef>
              <a:spcAft>
                <a:spcPts val="0"/>
              </a:spcAft>
              <a:buNone/>
            </a:pPr>
            <a:endParaRPr sz="2800" b="1" i="0" u="none" strike="noStrike" cap="none" dirty="0">
              <a:solidFill>
                <a:srgbClr val="FF0000"/>
              </a:solidFill>
              <a:latin typeface="Century Gothic"/>
              <a:ea typeface="Century Gothic"/>
              <a:cs typeface="Century Gothic"/>
              <a:sym typeface="Century Gothic"/>
            </a:endParaRPr>
          </a:p>
          <a:p>
            <a:pPr marL="0" marR="0" lvl="0" indent="0" algn="l" rtl="0">
              <a:lnSpc>
                <a:spcPct val="95000"/>
              </a:lnSpc>
              <a:spcBef>
                <a:spcPts val="0"/>
              </a:spcBef>
              <a:spcAft>
                <a:spcPts val="0"/>
              </a:spcAft>
              <a:buNone/>
            </a:pPr>
            <a:r>
              <a:rPr lang="en-GB" sz="2800" b="1" i="0" u="none" strike="noStrike" cap="none" dirty="0">
                <a:solidFill>
                  <a:srgbClr val="FF0000"/>
                </a:solidFill>
                <a:latin typeface="Century Gothic"/>
                <a:ea typeface="Century Gothic"/>
                <a:cs typeface="Century Gothic"/>
                <a:sym typeface="Century Gothic"/>
              </a:rPr>
              <a:t>No football tops</a:t>
            </a:r>
            <a:endParaRPr dirty="0"/>
          </a:p>
          <a:p>
            <a:pPr marL="0" marR="0" lvl="0" indent="0" algn="l" rtl="0">
              <a:lnSpc>
                <a:spcPct val="95000"/>
              </a:lnSpc>
              <a:spcBef>
                <a:spcPts val="0"/>
              </a:spcBef>
              <a:spcAft>
                <a:spcPts val="0"/>
              </a:spcAft>
              <a:buNone/>
            </a:pPr>
            <a:endParaRPr sz="2800" b="1" i="0" u="none" strike="noStrike" cap="none" dirty="0">
              <a:solidFill>
                <a:srgbClr val="FF0000"/>
              </a:solidFill>
              <a:latin typeface="Century Gothic"/>
              <a:ea typeface="Century Gothic"/>
              <a:cs typeface="Century Gothic"/>
              <a:sym typeface="Century Gothic"/>
            </a:endParaRPr>
          </a:p>
          <a:p>
            <a:pPr marL="0" marR="0" lvl="0" indent="0" algn="l" rtl="0">
              <a:lnSpc>
                <a:spcPct val="95000"/>
              </a:lnSpc>
              <a:spcBef>
                <a:spcPts val="0"/>
              </a:spcBef>
              <a:spcAft>
                <a:spcPts val="0"/>
              </a:spcAft>
              <a:buNone/>
            </a:pPr>
            <a:r>
              <a:rPr lang="en-GB" sz="2800" b="1" i="0" u="none" strike="noStrike" cap="none" dirty="0">
                <a:solidFill>
                  <a:srgbClr val="FF0000"/>
                </a:solidFill>
                <a:latin typeface="Century Gothic"/>
                <a:ea typeface="Century Gothic"/>
                <a:cs typeface="Century Gothic"/>
                <a:sym typeface="Century Gothic"/>
              </a:rPr>
              <a:t>No blades or studs trainers</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title"/>
          </p:nvPr>
        </p:nvSpPr>
        <p:spPr>
          <a:xfrm>
            <a:off x="1015735" y="-424185"/>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Things your child needs to bring</a:t>
            </a:r>
            <a:endParaRPr/>
          </a:p>
        </p:txBody>
      </p:sp>
      <p:sp>
        <p:nvSpPr>
          <p:cNvPr id="166" name="Google Shape;166;p7"/>
          <p:cNvSpPr txBox="1">
            <a:spLocks noGrp="1"/>
          </p:cNvSpPr>
          <p:nvPr>
            <p:ph type="body" idx="1"/>
          </p:nvPr>
        </p:nvSpPr>
        <p:spPr>
          <a:xfrm>
            <a:off x="871720" y="1154348"/>
            <a:ext cx="9543172" cy="4938948"/>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SzPts val="2400"/>
              <a:buChar char="•"/>
            </a:pPr>
            <a:r>
              <a:rPr lang="en-US" dirty="0"/>
              <a:t>Red book bag</a:t>
            </a:r>
            <a:endParaRPr dirty="0"/>
          </a:p>
          <a:p>
            <a:pPr marL="304747" lvl="0" indent="-304747" algn="l" rtl="0">
              <a:lnSpc>
                <a:spcPct val="95000"/>
              </a:lnSpc>
              <a:spcBef>
                <a:spcPts val="1866"/>
              </a:spcBef>
              <a:spcAft>
                <a:spcPts val="0"/>
              </a:spcAft>
              <a:buSzPts val="2400"/>
              <a:buChar char="•"/>
            </a:pPr>
            <a:r>
              <a:rPr lang="en-GB" dirty="0"/>
              <a:t>A named, filled water bottle from home every day.</a:t>
            </a:r>
          </a:p>
          <a:p>
            <a:pPr marL="304747" lvl="0" indent="-304747" algn="l" rtl="0">
              <a:lnSpc>
                <a:spcPct val="95000"/>
              </a:lnSpc>
              <a:spcBef>
                <a:spcPts val="1866"/>
              </a:spcBef>
              <a:spcAft>
                <a:spcPts val="0"/>
              </a:spcAft>
              <a:buSzPts val="2400"/>
              <a:buChar char="•"/>
            </a:pPr>
            <a:r>
              <a:rPr lang="en-GB" dirty="0"/>
              <a:t>Lunch box if pack lunch.</a:t>
            </a:r>
          </a:p>
          <a:p>
            <a:pPr marL="304747" lvl="0" indent="-304747" algn="l" rtl="0">
              <a:lnSpc>
                <a:spcPct val="95000"/>
              </a:lnSpc>
              <a:spcBef>
                <a:spcPts val="1866"/>
              </a:spcBef>
              <a:spcAft>
                <a:spcPts val="0"/>
              </a:spcAft>
              <a:buSzPts val="2400"/>
              <a:buChar char="•"/>
            </a:pPr>
            <a:r>
              <a:rPr lang="en-GB" dirty="0"/>
              <a:t>Please remember to order your child’s food on school grid.  If you forget they will be given a cheese roll.</a:t>
            </a:r>
          </a:p>
          <a:p>
            <a:pPr marL="0" lvl="0" indent="0" algn="l" rtl="0">
              <a:lnSpc>
                <a:spcPct val="95000"/>
              </a:lnSpc>
              <a:spcBef>
                <a:spcPts val="1866"/>
              </a:spcBef>
              <a:spcAft>
                <a:spcPts val="0"/>
              </a:spcAft>
              <a:buSzPts val="2400"/>
              <a:buNone/>
            </a:pPr>
            <a:endParaRPr lang="en-GB" dirty="0"/>
          </a:p>
          <a:p>
            <a:pPr marL="304747" indent="-304747">
              <a:buSzPts val="2400"/>
            </a:pPr>
            <a:r>
              <a:rPr lang="en-GB" i="1" dirty="0"/>
              <a:t>All equipment will be provided. Please do not send in items from home.</a:t>
            </a:r>
          </a:p>
          <a:p>
            <a:pPr marL="304747" lvl="0" indent="-304747" algn="l" rtl="0">
              <a:lnSpc>
                <a:spcPct val="95000"/>
              </a:lnSpc>
              <a:spcBef>
                <a:spcPts val="1866"/>
              </a:spcBef>
              <a:spcAft>
                <a:spcPts val="0"/>
              </a:spcAft>
              <a:buSzPts val="2400"/>
              <a:buChar char="•"/>
            </a:pPr>
            <a:endParaRPr dirty="0"/>
          </a:p>
        </p:txBody>
      </p:sp>
      <p:pic>
        <p:nvPicPr>
          <p:cNvPr id="167" name="Google Shape;167;p7"/>
          <p:cNvPicPr preferRelativeResize="0"/>
          <p:nvPr/>
        </p:nvPicPr>
        <p:blipFill rotWithShape="1">
          <a:blip r:embed="rId3">
            <a:alphaModFix/>
          </a:blip>
          <a:srcRect/>
          <a:stretch/>
        </p:blipFill>
        <p:spPr>
          <a:xfrm>
            <a:off x="7462564" y="4797150"/>
            <a:ext cx="1458988" cy="2006109"/>
          </a:xfrm>
          <a:prstGeom prst="rect">
            <a:avLst/>
          </a:prstGeom>
          <a:noFill/>
          <a:ln>
            <a:noFill/>
          </a:ln>
        </p:spPr>
      </p:pic>
      <p:sp>
        <p:nvSpPr>
          <p:cNvPr id="168" name="Google Shape;168;p7"/>
          <p:cNvSpPr/>
          <p:nvPr/>
        </p:nvSpPr>
        <p:spPr>
          <a:xfrm>
            <a:off x="6524725" y="5517232"/>
            <a:ext cx="1008112" cy="937096"/>
          </a:xfrm>
          <a:prstGeom prst="mathMultiply">
            <a:avLst>
              <a:gd name="adj1" fmla="val 23520"/>
            </a:avLst>
          </a:prstGeom>
          <a:solidFill>
            <a:srgbClr val="FF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sp>
        <p:nvSpPr>
          <p:cNvPr id="170" name="Google Shape;170;p7"/>
          <p:cNvSpPr/>
          <p:nvPr/>
        </p:nvSpPr>
        <p:spPr>
          <a:xfrm>
            <a:off x="11324248" y="5338540"/>
            <a:ext cx="72808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b="0" i="0" u="none" strike="noStrike" cap="none">
                <a:solidFill>
                  <a:srgbClr val="00B050"/>
                </a:solidFill>
                <a:latin typeface="Century Gothic"/>
                <a:ea typeface="Century Gothic"/>
                <a:cs typeface="Century Gothic"/>
                <a:sym typeface="Century Gothic"/>
              </a:rPr>
              <a:t>✔</a:t>
            </a:r>
            <a:endParaRPr sz="5400" b="0" i="0" u="none" strike="noStrike" cap="none">
              <a:solidFill>
                <a:srgbClr val="00B050"/>
              </a:solidFill>
              <a:latin typeface="Century Gothic"/>
              <a:ea typeface="Century Gothic"/>
              <a:cs typeface="Century Gothic"/>
              <a:sym typeface="Century Gothic"/>
            </a:endParaRPr>
          </a:p>
        </p:txBody>
      </p:sp>
      <p:pic>
        <p:nvPicPr>
          <p:cNvPr id="3074" name="Picture 2" descr="Quadra Classic Book Bag">
            <a:extLst>
              <a:ext uri="{FF2B5EF4-FFF2-40B4-BE49-F238E27FC236}">
                <a16:creationId xmlns:a16="http://schemas.microsoft.com/office/drawing/2014/main" id="{8B5ED9A1-9271-16F1-91EA-FAA6136270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9457" y="4856380"/>
            <a:ext cx="1887648" cy="18876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189756" y="-31750"/>
            <a:ext cx="8064896"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Attendance and Punctuality</a:t>
            </a:r>
            <a:endParaRPr/>
          </a:p>
        </p:txBody>
      </p:sp>
      <p:sp>
        <p:nvSpPr>
          <p:cNvPr id="176" name="Google Shape;176;p8"/>
          <p:cNvSpPr txBox="1">
            <a:spLocks noGrp="1"/>
          </p:cNvSpPr>
          <p:nvPr>
            <p:ph type="body" idx="1"/>
          </p:nvPr>
        </p:nvSpPr>
        <p:spPr>
          <a:xfrm>
            <a:off x="333772" y="1700808"/>
            <a:ext cx="9505056"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SzPts val="2400"/>
              <a:buChar char="•"/>
            </a:pPr>
            <a:r>
              <a:rPr lang="en-GB" dirty="0"/>
              <a:t>It is vital that you come to school every day and on time.</a:t>
            </a:r>
            <a:endParaRPr dirty="0"/>
          </a:p>
          <a:p>
            <a:pPr marL="304747" lvl="0" indent="-304747" algn="l" rtl="0">
              <a:lnSpc>
                <a:spcPct val="95000"/>
              </a:lnSpc>
              <a:spcBef>
                <a:spcPts val="1866"/>
              </a:spcBef>
              <a:spcAft>
                <a:spcPts val="0"/>
              </a:spcAft>
              <a:buSzPts val="2400"/>
              <a:buChar char="•"/>
            </a:pPr>
            <a:r>
              <a:rPr lang="en-US" dirty="0"/>
              <a:t>Doors open at 8.20am</a:t>
            </a:r>
            <a:endParaRPr dirty="0"/>
          </a:p>
          <a:p>
            <a:pPr marL="304747" lvl="0" indent="-304747" algn="l" rtl="0">
              <a:lnSpc>
                <a:spcPct val="95000"/>
              </a:lnSpc>
              <a:spcBef>
                <a:spcPts val="1866"/>
              </a:spcBef>
              <a:spcAft>
                <a:spcPts val="0"/>
              </a:spcAft>
              <a:buSzPts val="2400"/>
              <a:buChar char="•"/>
            </a:pPr>
            <a:r>
              <a:rPr lang="en-US" dirty="0"/>
              <a:t>They close at 8.30am and children will be working straight away.</a:t>
            </a:r>
            <a:endParaRPr dirty="0"/>
          </a:p>
          <a:p>
            <a:pPr marL="304747" lvl="0" indent="-152347" algn="l" rtl="0">
              <a:lnSpc>
                <a:spcPct val="95000"/>
              </a:lnSpc>
              <a:spcBef>
                <a:spcPts val="1866"/>
              </a:spcBef>
              <a:spcAft>
                <a:spcPts val="0"/>
              </a:spcAft>
              <a:buSzPts val="2400"/>
              <a:buNone/>
            </a:pPr>
            <a:endParaRPr dirty="0"/>
          </a:p>
          <a:p>
            <a:pPr marL="304747" lvl="0" indent="-304747" algn="l" rtl="0">
              <a:lnSpc>
                <a:spcPct val="95000"/>
              </a:lnSpc>
              <a:spcBef>
                <a:spcPts val="1866"/>
              </a:spcBef>
              <a:spcAft>
                <a:spcPts val="0"/>
              </a:spcAft>
              <a:buSzPts val="2400"/>
              <a:buChar char="•"/>
            </a:pPr>
            <a:r>
              <a:rPr lang="en-GB" dirty="0"/>
              <a:t>Please ensure you are collecting your children on time from the playground at 3pm.  Please do not come down to the door.</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fb1a80b5a5_1_0"/>
          <p:cNvSpPr txBox="1">
            <a:spLocks noGrp="1"/>
          </p:cNvSpPr>
          <p:nvPr>
            <p:ph type="title"/>
          </p:nvPr>
        </p:nvSpPr>
        <p:spPr>
          <a:xfrm>
            <a:off x="189756" y="-31750"/>
            <a:ext cx="8064900" cy="13971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Curriculum</a:t>
            </a:r>
            <a:endParaRPr/>
          </a:p>
        </p:txBody>
      </p:sp>
      <p:sp>
        <p:nvSpPr>
          <p:cNvPr id="182" name="Google Shape;182;g2fb1a80b5a5_1_0"/>
          <p:cNvSpPr txBox="1">
            <a:spLocks noGrp="1"/>
          </p:cNvSpPr>
          <p:nvPr>
            <p:ph type="body" idx="1"/>
          </p:nvPr>
        </p:nvSpPr>
        <p:spPr>
          <a:xfrm>
            <a:off x="333772" y="1700808"/>
            <a:ext cx="9505200" cy="4470300"/>
          </a:xfrm>
          <a:prstGeom prst="rect">
            <a:avLst/>
          </a:prstGeom>
          <a:noFill/>
          <a:ln>
            <a:noFill/>
          </a:ln>
        </p:spPr>
        <p:txBody>
          <a:bodyPr spcFirstLastPara="1" wrap="square" lIns="121875" tIns="60925" rIns="121875" bIns="60925" anchor="t" anchorCtr="0">
            <a:normAutofit/>
          </a:bodyPr>
          <a:lstStyle/>
          <a:p>
            <a:pPr marL="304746" lvl="0" indent="-304746" algn="l" rtl="0">
              <a:lnSpc>
                <a:spcPct val="95000"/>
              </a:lnSpc>
              <a:spcBef>
                <a:spcPts val="1866"/>
              </a:spcBef>
              <a:spcAft>
                <a:spcPts val="0"/>
              </a:spcAft>
              <a:buSzPts val="2400"/>
              <a:buChar char="•"/>
            </a:pPr>
            <a:r>
              <a:rPr lang="en-GB" dirty="0"/>
              <a:t>Our History topic this term is about the explorers Christopher Columbus and Amelia Earhart.</a:t>
            </a:r>
          </a:p>
          <a:p>
            <a:pPr marL="304746" lvl="0" indent="-304746" algn="l" rtl="0">
              <a:lnSpc>
                <a:spcPct val="95000"/>
              </a:lnSpc>
              <a:spcBef>
                <a:spcPts val="1866"/>
              </a:spcBef>
              <a:spcAft>
                <a:spcPts val="0"/>
              </a:spcAft>
              <a:buSzPts val="2400"/>
              <a:buChar char="•"/>
            </a:pPr>
            <a:r>
              <a:rPr lang="en-GB" dirty="0"/>
              <a:t>In art we will be using printing techniques, looking at pop art and the artists Roy Lichtenstein and Andy Warhol.</a:t>
            </a:r>
          </a:p>
          <a:p>
            <a:pPr marL="304746" lvl="0" indent="-304746" algn="l" rtl="0">
              <a:lnSpc>
                <a:spcPct val="95000"/>
              </a:lnSpc>
              <a:spcBef>
                <a:spcPts val="1866"/>
              </a:spcBef>
              <a:spcAft>
                <a:spcPts val="0"/>
              </a:spcAft>
              <a:buSzPts val="2400"/>
              <a:buChar char="•"/>
            </a:pPr>
            <a:r>
              <a:rPr lang="en-GB" dirty="0"/>
              <a:t>In science we are learning about ourselves.  How we change over time and our senses.</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Class open house presentatio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642</Words>
  <Application>Microsoft Macintosh PowerPoint</Application>
  <PresentationFormat>Custom</PresentationFormat>
  <Paragraphs>71</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Noto Sans Symbols</vt:lpstr>
      <vt:lpstr>Class open house presentation</vt:lpstr>
      <vt:lpstr>Meet the teacher  2024-25</vt:lpstr>
      <vt:lpstr>Personal Details</vt:lpstr>
      <vt:lpstr>School Uniform</vt:lpstr>
      <vt:lpstr>Jewellery</vt:lpstr>
      <vt:lpstr>PE Uniform</vt:lpstr>
      <vt:lpstr>PE</vt:lpstr>
      <vt:lpstr>Things your child needs to bring</vt:lpstr>
      <vt:lpstr>Attendance and Punctuality</vt:lpstr>
      <vt:lpstr>Curriculum</vt:lpstr>
      <vt:lpstr>Reading</vt:lpstr>
      <vt:lpstr>Home Learning</vt:lpstr>
      <vt:lpstr>PowerPoint Presentation</vt:lpstr>
      <vt:lpstr>Making appointments to see your child’s teacher</vt:lpstr>
      <vt:lpstr>Trips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 Mentore</dc:creator>
  <cp:lastModifiedBy>Laura Johnson</cp:lastModifiedBy>
  <cp:revision>31</cp:revision>
  <dcterms:created xsi:type="dcterms:W3CDTF">2020-07-20T18:28:34Z</dcterms:created>
  <dcterms:modified xsi:type="dcterms:W3CDTF">2024-09-08T05:20:34Z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0x0101007624D3530D0B9243AEFB7457EB72A8C8</vt:lpwstr>
  </property>
  <property fmtid="{D5CDD505-2E9C-101B-9397-08002B2CF9AE}" pid="3" name="Order">
    <vt:r8>2491800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MediaServiceImageTags">
    <vt:lpwstr/>
  </property>
</Properties>
</file>