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60" r:id="rId5"/>
    <p:sldId id="261" r:id="rId6"/>
    <p:sldId id="259" r:id="rId7"/>
    <p:sldId id="262" r:id="rId8"/>
    <p:sldId id="263" r:id="rId9"/>
    <p:sldId id="264" r:id="rId10"/>
    <p:sldId id="265" r:id="rId11"/>
    <p:sldId id="266" r:id="rId12"/>
    <p:sldId id="270" r:id="rId13"/>
  </p:sldIdLst>
  <p:sldSz cx="12188825" cy="6858000"/>
  <p:notesSz cx="6858000" cy="9144000"/>
  <p:embeddedFontLs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aiKsRdHVMuBp0Rysa1DkCE9nf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22F9A0-91BF-4D92-AC0C-C192951CD120}">
  <a:tblStyle styleId="{DA22F9A0-91BF-4D92-AC0C-C192951CD120}" styleName="Table_0">
    <a:wholeTbl>
      <a:tcTxStyle b="off" i="off">
        <a:font>
          <a:latin typeface="Century Gothic"/>
          <a:ea typeface="Century Gothic"/>
          <a:cs typeface="Century Gothic"/>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Jewellery/hair accessories – red headbands </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b1a80b5a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fb1a80b5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grpSp>
        <p:nvGrpSpPr>
          <p:cNvPr id="19" name="Google Shape;19;p17"/>
          <p:cNvGrpSpPr/>
          <p:nvPr/>
        </p:nvGrpSpPr>
        <p:grpSpPr>
          <a:xfrm>
            <a:off x="0" y="0"/>
            <a:ext cx="12190572" cy="6858000"/>
            <a:chOff x="0" y="0"/>
            <a:chExt cx="12190572" cy="6858000"/>
          </a:xfrm>
        </p:grpSpPr>
        <p:sp>
          <p:nvSpPr>
            <p:cNvPr id="20" name="Google Shape;20;p17"/>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nvGrpSpPr>
            <p:cNvPr id="21" name="Google Shape;21;p17"/>
            <p:cNvGrpSpPr/>
            <p:nvPr/>
          </p:nvGrpSpPr>
          <p:grpSpPr>
            <a:xfrm>
              <a:off x="0" y="0"/>
              <a:ext cx="4742741" cy="6858000"/>
              <a:chOff x="0" y="0"/>
              <a:chExt cx="4742741" cy="6858000"/>
            </a:xfrm>
          </p:grpSpPr>
          <p:pic>
            <p:nvPicPr>
              <p:cNvPr id="22" name="Google Shape;22;p17" descr="Stacked books"/>
              <p:cNvPicPr preferRelativeResize="0"/>
              <p:nvPr/>
            </p:nvPicPr>
            <p:blipFill rotWithShape="1">
              <a:blip r:embed="rId3">
                <a:alphaModFix/>
              </a:blip>
              <a:srcRect/>
              <a:stretch/>
            </p:blipFill>
            <p:spPr>
              <a:xfrm>
                <a:off x="0" y="0"/>
                <a:ext cx="4591594" cy="6858000"/>
              </a:xfrm>
              <a:prstGeom prst="rect">
                <a:avLst/>
              </a:prstGeom>
              <a:noFill/>
              <a:ln>
                <a:noFill/>
              </a:ln>
            </p:spPr>
          </p:pic>
          <p:sp>
            <p:nvSpPr>
              <p:cNvPr id="23" name="Google Shape;23;p17"/>
              <p:cNvSpPr/>
              <p:nvPr/>
            </p:nvSpPr>
            <p:spPr>
              <a:xfrm>
                <a:off x="4605581"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grpSp>
      <p:sp>
        <p:nvSpPr>
          <p:cNvPr id="24" name="Google Shape;24;p17"/>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26" name="Google Shape;26;p1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6"/>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0" name="Google Shape;90;p2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7"/>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Font typeface="Century Gothic"/>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96" name="Google Shape;96;p2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228600" algn="l">
              <a:lnSpc>
                <a:spcPct val="95000"/>
              </a:lnSpc>
              <a:spcBef>
                <a:spcPts val="1066"/>
              </a:spcBef>
              <a:spcAft>
                <a:spcPts val="0"/>
              </a:spcAft>
              <a:buSzPts val="1620"/>
              <a:buNone/>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32" name="Google Shape;32;p18"/>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39"/>
        <p:cNvGrpSpPr/>
        <p:nvPr/>
      </p:nvGrpSpPr>
      <p:grpSpPr>
        <a:xfrm>
          <a:off x="0" y="0"/>
          <a:ext cx="0" cy="0"/>
          <a:chOff x="0" y="0"/>
          <a:chExt cx="0" cy="0"/>
        </a:xfrm>
      </p:grpSpPr>
      <p:grpSp>
        <p:nvGrpSpPr>
          <p:cNvPr id="40" name="Google Shape;40;p20"/>
          <p:cNvGrpSpPr/>
          <p:nvPr/>
        </p:nvGrpSpPr>
        <p:grpSpPr>
          <a:xfrm>
            <a:off x="1620" y="0"/>
            <a:ext cx="12188952" cy="6858000"/>
            <a:chOff x="1620" y="0"/>
            <a:chExt cx="12188952" cy="6858000"/>
          </a:xfrm>
        </p:grpSpPr>
        <p:sp>
          <p:nvSpPr>
            <p:cNvPr id="41" name="Google Shape;41;p20"/>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42" name="Google Shape;42;p20"/>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3" name="Google Shape;43;p20"/>
            <p:cNvSpPr/>
            <p:nvPr/>
          </p:nvSpPr>
          <p:spPr>
            <a:xfrm>
              <a:off x="7481252" y="0"/>
              <a:ext cx="13716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2"/>
                </a:solidFill>
                <a:latin typeface="Century Gothic"/>
                <a:ea typeface="Century Gothic"/>
                <a:cs typeface="Century Gothic"/>
                <a:sym typeface="Century Gothic"/>
              </a:endParaRPr>
            </a:p>
          </p:txBody>
        </p:sp>
      </p:grpSp>
      <p:pic>
        <p:nvPicPr>
          <p:cNvPr id="44" name="Google Shape;44;p20" descr="Stacked books"/>
          <p:cNvPicPr preferRelativeResize="0"/>
          <p:nvPr/>
        </p:nvPicPr>
        <p:blipFill rotWithShape="1">
          <a:blip r:embed="rId3">
            <a:alphaModFix/>
          </a:blip>
          <a:srcRect/>
          <a:stretch/>
        </p:blipFill>
        <p:spPr>
          <a:xfrm>
            <a:off x="7598818" y="0"/>
            <a:ext cx="4591594" cy="6858000"/>
          </a:xfrm>
          <a:prstGeom prst="rect">
            <a:avLst/>
          </a:prstGeom>
          <a:noFill/>
          <a:ln>
            <a:noFill/>
          </a:ln>
        </p:spPr>
      </p:pic>
      <p:sp>
        <p:nvSpPr>
          <p:cNvPr id="45" name="Google Shape;45;p20"/>
          <p:cNvSpPr txBox="1">
            <a:spLocks noGrp="1"/>
          </p:cNvSpPr>
          <p:nvPr>
            <p:ph type="ctrTitle"/>
          </p:nvPr>
        </p:nvSpPr>
        <p:spPr>
          <a:xfrm>
            <a:off x="237149"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2"/>
              </a:buClr>
              <a:buSzPts val="5400"/>
              <a:buFont typeface="Century Gothic"/>
              <a:buNone/>
              <a:defRPr sz="5400" b="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subTitle" idx="1"/>
          </p:nvPr>
        </p:nvSpPr>
        <p:spPr>
          <a:xfrm>
            <a:off x="237149"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SzPts val="2800"/>
              <a:buNone/>
              <a:defRPr sz="2800" b="0" cap="none">
                <a:solidFill>
                  <a:srgbClr val="833C0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a:endParaRPr/>
          </a:p>
        </p:txBody>
      </p:sp>
      <p:sp>
        <p:nvSpPr>
          <p:cNvPr id="47" name="Google Shape;47;p2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Font typeface="Century Gothic"/>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3" name="Google Shape;53;p21"/>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54" name="Google Shape;54;p2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0" name="Google Shape;60;p22"/>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1" name="Google Shape;61;p22"/>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066"/>
              </a:spcBef>
              <a:spcAft>
                <a:spcPts val="0"/>
              </a:spcAft>
              <a:buSzPts val="2700"/>
              <a:buNone/>
              <a:defRPr sz="2700" b="1"/>
            </a:lvl2pPr>
            <a:lvl3pPr marL="1371600" lvl="2" indent="-228600" algn="l">
              <a:lnSpc>
                <a:spcPct val="95000"/>
              </a:lnSpc>
              <a:spcBef>
                <a:spcPts val="1066"/>
              </a:spcBef>
              <a:spcAft>
                <a:spcPts val="0"/>
              </a:spcAft>
              <a:buSzPts val="2400"/>
              <a:buNone/>
              <a:defRPr sz="2400" b="1"/>
            </a:lvl3pPr>
            <a:lvl4pPr marL="1828800" lvl="3" indent="-228600" algn="l">
              <a:lnSpc>
                <a:spcPct val="95000"/>
              </a:lnSpc>
              <a:spcBef>
                <a:spcPts val="1066"/>
              </a:spcBef>
              <a:spcAft>
                <a:spcPts val="0"/>
              </a:spcAft>
              <a:buSzPts val="2100"/>
              <a:buNone/>
              <a:defRPr sz="2100" b="1"/>
            </a:lvl4pPr>
            <a:lvl5pPr marL="2286000" lvl="4" indent="-228600" algn="l">
              <a:lnSpc>
                <a:spcPct val="95000"/>
              </a:lnSpc>
              <a:spcBef>
                <a:spcPts val="1066"/>
              </a:spcBef>
              <a:spcAft>
                <a:spcPts val="0"/>
              </a:spcAft>
              <a:buSzPts val="2100"/>
              <a:buNone/>
              <a:defRPr sz="2100" b="1"/>
            </a:lvl5pPr>
            <a:lvl6pPr marL="2743200" lvl="5" indent="-228600" algn="l">
              <a:lnSpc>
                <a:spcPct val="95000"/>
              </a:lnSpc>
              <a:spcBef>
                <a:spcPts val="1066"/>
              </a:spcBef>
              <a:spcAft>
                <a:spcPts val="0"/>
              </a:spcAft>
              <a:buSzPts val="1890"/>
              <a:buNone/>
              <a:defRPr sz="2100" b="1"/>
            </a:lvl6pPr>
            <a:lvl7pPr marL="3200400" lvl="6" indent="-228600" algn="l">
              <a:lnSpc>
                <a:spcPct val="95000"/>
              </a:lnSpc>
              <a:spcBef>
                <a:spcPts val="1066"/>
              </a:spcBef>
              <a:spcAft>
                <a:spcPts val="0"/>
              </a:spcAft>
              <a:buSzPts val="1890"/>
              <a:buNone/>
              <a:defRPr sz="2100" b="1"/>
            </a:lvl7pPr>
            <a:lvl8pPr marL="3657600" lvl="7" indent="-228600" algn="l">
              <a:lnSpc>
                <a:spcPct val="95000"/>
              </a:lnSpc>
              <a:spcBef>
                <a:spcPts val="1066"/>
              </a:spcBef>
              <a:spcAft>
                <a:spcPts val="0"/>
              </a:spcAft>
              <a:buSzPts val="1890"/>
              <a:buNone/>
              <a:defRPr sz="2100" b="1"/>
            </a:lvl8pPr>
            <a:lvl9pPr marL="4114800" lvl="8" indent="-228600" algn="l">
              <a:lnSpc>
                <a:spcPct val="95000"/>
              </a:lnSpc>
              <a:spcBef>
                <a:spcPts val="1066"/>
              </a:spcBef>
              <a:spcAft>
                <a:spcPts val="0"/>
              </a:spcAft>
              <a:buSzPts val="1890"/>
              <a:buNone/>
              <a:defRPr sz="2100" b="1"/>
            </a:lvl9pPr>
          </a:lstStyle>
          <a:p>
            <a:endParaRPr/>
          </a:p>
        </p:txBody>
      </p:sp>
      <p:sp>
        <p:nvSpPr>
          <p:cNvPr id="62" name="Google Shape;62;p22"/>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SzPts val="2000"/>
              <a:buChar char="•"/>
              <a:defRPr sz="2000"/>
            </a:lvl1pPr>
            <a:lvl2pPr marL="914400" lvl="1" indent="-342900" algn="l">
              <a:lnSpc>
                <a:spcPct val="95000"/>
              </a:lnSpc>
              <a:spcBef>
                <a:spcPts val="1066"/>
              </a:spcBef>
              <a:spcAft>
                <a:spcPts val="0"/>
              </a:spcAft>
              <a:buSzPts val="1800"/>
              <a:buChar char="–"/>
              <a:defRPr sz="18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63" name="Google Shape;63;p2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4"/>
          <p:cNvSpPr/>
          <p:nvPr/>
        </p:nvSpPr>
        <p:spPr>
          <a:xfrm>
            <a:off x="3961368" y="0"/>
            <a:ext cx="7922736"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73" name="Google Shape;73;p24"/>
          <p:cNvSpPr txBox="1">
            <a:spLocks noGrp="1"/>
          </p:cNvSpPr>
          <p:nvPr>
            <p:ph type="title"/>
          </p:nvPr>
        </p:nvSpPr>
        <p:spPr>
          <a:xfrm>
            <a:off x="455612"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SzPts val="2400"/>
              <a:buChar char="•"/>
              <a:defRPr sz="2400"/>
            </a:lvl1pPr>
            <a:lvl2pPr marL="914400" lvl="1" indent="-355600" algn="l">
              <a:lnSpc>
                <a:spcPct val="95000"/>
              </a:lnSpc>
              <a:spcBef>
                <a:spcPts val="1066"/>
              </a:spcBef>
              <a:spcAft>
                <a:spcPts val="0"/>
              </a:spcAft>
              <a:buSzPts val="2000"/>
              <a:buChar char="–"/>
              <a:defRPr sz="2000"/>
            </a:lvl2pPr>
            <a:lvl3pPr marL="1371600" lvl="2" indent="-342900" algn="l">
              <a:lnSpc>
                <a:spcPct val="95000"/>
              </a:lnSpc>
              <a:spcBef>
                <a:spcPts val="1066"/>
              </a:spcBef>
              <a:spcAft>
                <a:spcPts val="0"/>
              </a:spcAft>
              <a:buSzPts val="1800"/>
              <a:buChar char="–"/>
              <a:defRPr sz="1800"/>
            </a:lvl3pPr>
            <a:lvl4pPr marL="1828800" lvl="3" indent="-342900" algn="l">
              <a:lnSpc>
                <a:spcPct val="95000"/>
              </a:lnSpc>
              <a:spcBef>
                <a:spcPts val="1066"/>
              </a:spcBef>
              <a:spcAft>
                <a:spcPts val="0"/>
              </a:spcAft>
              <a:buSzPts val="1800"/>
              <a:buChar char="–"/>
              <a:defRPr sz="1800"/>
            </a:lvl4pPr>
            <a:lvl5pPr marL="2286000" lvl="4" indent="-342900" algn="l">
              <a:lnSpc>
                <a:spcPct val="95000"/>
              </a:lnSpc>
              <a:spcBef>
                <a:spcPts val="1066"/>
              </a:spcBef>
              <a:spcAft>
                <a:spcPts val="0"/>
              </a:spcAft>
              <a:buSzPts val="1800"/>
              <a:buChar char="–"/>
              <a:defRPr sz="1800"/>
            </a:lvl5pPr>
            <a:lvl6pPr marL="2743200" lvl="5" indent="-331470" algn="l">
              <a:lnSpc>
                <a:spcPct val="95000"/>
              </a:lnSpc>
              <a:spcBef>
                <a:spcPts val="1066"/>
              </a:spcBef>
              <a:spcAft>
                <a:spcPts val="0"/>
              </a:spcAft>
              <a:buSzPts val="1620"/>
              <a:buFont typeface="Century Gothic"/>
              <a:buChar char="–"/>
              <a:defRPr sz="1800"/>
            </a:lvl6pPr>
            <a:lvl7pPr marL="3200400" lvl="6" indent="-331470" algn="l">
              <a:lnSpc>
                <a:spcPct val="95000"/>
              </a:lnSpc>
              <a:spcBef>
                <a:spcPts val="1066"/>
              </a:spcBef>
              <a:spcAft>
                <a:spcPts val="0"/>
              </a:spcAft>
              <a:buSzPts val="1620"/>
              <a:buChar char="–"/>
              <a:defRPr sz="1800"/>
            </a:lvl7pPr>
            <a:lvl8pPr marL="3657600" lvl="7" indent="-331470" algn="l">
              <a:lnSpc>
                <a:spcPct val="95000"/>
              </a:lnSpc>
              <a:spcBef>
                <a:spcPts val="1066"/>
              </a:spcBef>
              <a:spcAft>
                <a:spcPts val="0"/>
              </a:spcAft>
              <a:buSzPts val="1620"/>
              <a:buChar char="–"/>
              <a:defRPr sz="1800"/>
            </a:lvl8pPr>
            <a:lvl9pPr marL="4114800" lvl="8" indent="-331470" algn="l">
              <a:lnSpc>
                <a:spcPct val="95000"/>
              </a:lnSpc>
              <a:spcBef>
                <a:spcPts val="1066"/>
              </a:spcBef>
              <a:spcAft>
                <a:spcPts val="0"/>
              </a:spcAft>
              <a:buSzPts val="1620"/>
              <a:buChar char="–"/>
              <a:defRPr sz="1800"/>
            </a:lvl9pPr>
          </a:lstStyle>
          <a:p>
            <a:endParaRPr/>
          </a:p>
        </p:txBody>
      </p:sp>
      <p:sp>
        <p:nvSpPr>
          <p:cNvPr id="75" name="Google Shape;75;p24"/>
          <p:cNvSpPr txBox="1">
            <a:spLocks noGrp="1"/>
          </p:cNvSpPr>
          <p:nvPr>
            <p:ph type="body" idx="2"/>
          </p:nvPr>
        </p:nvSpPr>
        <p:spPr>
          <a:xfrm>
            <a:off x="455612"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76" name="Google Shape;76;p2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5"/>
          <p:cNvSpPr/>
          <p:nvPr/>
        </p:nvSpPr>
        <p:spPr>
          <a:xfrm>
            <a:off x="2082258" y="0"/>
            <a:ext cx="8024310"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81" name="Google Shape;81;p25"/>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rgbClr val="833C0B"/>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sp>
      <p:sp>
        <p:nvSpPr>
          <p:cNvPr id="83" name="Google Shape;83;p25"/>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SzPts val="1600"/>
              <a:buNone/>
              <a:defRPr sz="1600"/>
            </a:lvl1pPr>
            <a:lvl2pPr marL="914400" lvl="1" indent="-228600" algn="l">
              <a:lnSpc>
                <a:spcPct val="95000"/>
              </a:lnSpc>
              <a:spcBef>
                <a:spcPts val="1066"/>
              </a:spcBef>
              <a:spcAft>
                <a:spcPts val="0"/>
              </a:spcAft>
              <a:buSzPts val="1600"/>
              <a:buNone/>
              <a:defRPr sz="1600"/>
            </a:lvl2pPr>
            <a:lvl3pPr marL="1371600" lvl="2" indent="-228600" algn="l">
              <a:lnSpc>
                <a:spcPct val="95000"/>
              </a:lnSpc>
              <a:spcBef>
                <a:spcPts val="1066"/>
              </a:spcBef>
              <a:spcAft>
                <a:spcPts val="0"/>
              </a:spcAft>
              <a:buSzPts val="1300"/>
              <a:buNone/>
              <a:defRPr sz="1300"/>
            </a:lvl3pPr>
            <a:lvl4pPr marL="1828800" lvl="3" indent="-228600" algn="l">
              <a:lnSpc>
                <a:spcPct val="95000"/>
              </a:lnSpc>
              <a:spcBef>
                <a:spcPts val="1066"/>
              </a:spcBef>
              <a:spcAft>
                <a:spcPts val="0"/>
              </a:spcAft>
              <a:buSzPts val="1200"/>
              <a:buNone/>
              <a:defRPr sz="1200"/>
            </a:lvl4pPr>
            <a:lvl5pPr marL="2286000" lvl="4" indent="-228600" algn="l">
              <a:lnSpc>
                <a:spcPct val="95000"/>
              </a:lnSpc>
              <a:spcBef>
                <a:spcPts val="1066"/>
              </a:spcBef>
              <a:spcAft>
                <a:spcPts val="0"/>
              </a:spcAft>
              <a:buSzPts val="1200"/>
              <a:buNone/>
              <a:defRPr sz="1200"/>
            </a:lvl5pPr>
            <a:lvl6pPr marL="2743200" lvl="5" indent="-228600" algn="l">
              <a:lnSpc>
                <a:spcPct val="95000"/>
              </a:lnSpc>
              <a:spcBef>
                <a:spcPts val="1066"/>
              </a:spcBef>
              <a:spcAft>
                <a:spcPts val="0"/>
              </a:spcAft>
              <a:buSzPts val="1080"/>
              <a:buNone/>
              <a:defRPr sz="1200"/>
            </a:lvl6pPr>
            <a:lvl7pPr marL="3200400" lvl="6" indent="-228600" algn="l">
              <a:lnSpc>
                <a:spcPct val="95000"/>
              </a:lnSpc>
              <a:spcBef>
                <a:spcPts val="1066"/>
              </a:spcBef>
              <a:spcAft>
                <a:spcPts val="0"/>
              </a:spcAft>
              <a:buSzPts val="1080"/>
              <a:buNone/>
              <a:defRPr sz="1200"/>
            </a:lvl7pPr>
            <a:lvl8pPr marL="3657600" lvl="7" indent="-228600" algn="l">
              <a:lnSpc>
                <a:spcPct val="95000"/>
              </a:lnSpc>
              <a:spcBef>
                <a:spcPts val="1066"/>
              </a:spcBef>
              <a:spcAft>
                <a:spcPts val="0"/>
              </a:spcAft>
              <a:buSzPts val="1080"/>
              <a:buNone/>
              <a:defRPr sz="1200"/>
            </a:lvl8pPr>
            <a:lvl9pPr marL="4114800" lvl="8" indent="-228600" algn="l">
              <a:lnSpc>
                <a:spcPct val="95000"/>
              </a:lnSpc>
              <a:spcBef>
                <a:spcPts val="1066"/>
              </a:spcBef>
              <a:spcAft>
                <a:spcPts val="0"/>
              </a:spcAft>
              <a:buSzPts val="1080"/>
              <a:buNone/>
              <a:defRPr sz="1200"/>
            </a:lvl9pPr>
          </a:lstStyle>
          <a:p>
            <a:endParaRPr/>
          </a:p>
        </p:txBody>
      </p:sp>
      <p:sp>
        <p:nvSpPr>
          <p:cNvPr id="84" name="Google Shape;84;p25"/>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6"/>
          <p:cNvGrpSpPr/>
          <p:nvPr/>
        </p:nvGrpSpPr>
        <p:grpSpPr>
          <a:xfrm>
            <a:off x="1620" y="0"/>
            <a:ext cx="12188952" cy="6858000"/>
            <a:chOff x="1620" y="0"/>
            <a:chExt cx="12188952" cy="6858000"/>
          </a:xfrm>
        </p:grpSpPr>
        <p:sp>
          <p:nvSpPr>
            <p:cNvPr id="11" name="Google Shape;11;p16"/>
            <p:cNvSpPr/>
            <p:nvPr/>
          </p:nvSpPr>
          <p:spPr>
            <a:xfrm>
              <a:off x="1620" y="0"/>
              <a:ext cx="12188952" cy="6858000"/>
            </a:xfrm>
            <a:prstGeom prst="rect">
              <a:avLst/>
            </a:prstGeom>
            <a:gradFill>
              <a:gsLst>
                <a:gs pos="0">
                  <a:srgbClr val="1E4E79"/>
                </a:gs>
                <a:gs pos="58000">
                  <a:srgbClr val="BBD6EE"/>
                </a:gs>
                <a:gs pos="100000">
                  <a:srgbClr val="1E4E79"/>
                </a:gs>
              </a:gsLst>
              <a:lin ang="27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sp>
          <p:nvSpPr>
            <p:cNvPr id="12" name="Google Shape;12;p16"/>
            <p:cNvSpPr/>
            <p:nvPr/>
          </p:nvSpPr>
          <p:spPr>
            <a:xfrm>
              <a:off x="304721" y="0"/>
              <a:ext cx="11579384" cy="6858000"/>
            </a:xfrm>
            <a:prstGeom prst="rect">
              <a:avLst/>
            </a:prstGeom>
            <a:solidFill>
              <a:srgbClr val="DDEAF6">
                <a:alpha val="49803"/>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grpSp>
      <p:sp>
        <p:nvSpPr>
          <p:cNvPr id="13" name="Google Shape;13;p1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rgbClr val="833C0B"/>
              </a:buClr>
              <a:buSzPts val="4400"/>
              <a:buFont typeface="Century Gothic"/>
              <a:buNone/>
              <a:defRPr sz="4400" b="0" i="0" u="none" strike="noStrike" cap="none">
                <a:solidFill>
                  <a:srgbClr val="833C0B"/>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rgbClr val="385623"/>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6"/>
              </a:spcBef>
              <a:spcAft>
                <a:spcPts val="0"/>
              </a:spcAft>
              <a:buClr>
                <a:srgbClr val="385623"/>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6"/>
              </a:spcBef>
              <a:spcAft>
                <a:spcPts val="0"/>
              </a:spcAft>
              <a:buClr>
                <a:srgbClr val="385623"/>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5000"/>
              </a:lnSpc>
              <a:spcBef>
                <a:spcPts val="1066"/>
              </a:spcBef>
              <a:spcAft>
                <a:spcPts val="0"/>
              </a:spcAft>
              <a:buClr>
                <a:srgbClr val="385623"/>
              </a:buClr>
              <a:buSzPts val="1620"/>
              <a:buFont typeface="Century Gothic"/>
              <a:buNone/>
              <a:defRPr sz="1800" b="0" i="0" u="none" strike="noStrike" cap="none">
                <a:solidFill>
                  <a:srgbClr val="222A35"/>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rgbClr val="385623"/>
              </a:buClr>
              <a:buSzPts val="1620"/>
              <a:buFont typeface="Century Gothic"/>
              <a:buChar char="–"/>
              <a:defRPr sz="1800" b="0" i="0" u="none" strike="noStrike" cap="none">
                <a:solidFill>
                  <a:srgbClr val="222A35"/>
                </a:solidFill>
                <a:latin typeface="Century Gothic"/>
                <a:ea typeface="Century Gothic"/>
                <a:cs typeface="Century Gothic"/>
                <a:sym typeface="Century Gothic"/>
              </a:defRPr>
            </a:lvl9pPr>
          </a:lstStyle>
          <a:p>
            <a:endParaRPr/>
          </a:p>
        </p:txBody>
      </p:sp>
      <p:sp>
        <p:nvSpPr>
          <p:cNvPr id="15" name="Google Shape;15;p1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spcBef>
                <a:spcPts val="0"/>
              </a:spcBef>
              <a:spcAft>
                <a:spcPts val="0"/>
              </a:spcAft>
              <a:buSzPts val="1400"/>
              <a:buNone/>
              <a:defRPr sz="1200" b="0" i="0" u="none" strike="noStrike" cap="none">
                <a:solidFill>
                  <a:srgbClr val="222A35"/>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buNone/>
              <a:defRPr sz="1200" b="0" i="0" u="none" strike="noStrike" cap="none">
                <a:solidFill>
                  <a:srgbClr val="222A35"/>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222A35"/>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222A35"/>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222A35"/>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222A35"/>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222A35"/>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222A35"/>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222A35"/>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222A35"/>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4879346" y="1498601"/>
            <a:ext cx="7008574" cy="3298825"/>
          </a:xfrm>
          <a:prstGeom prst="rect">
            <a:avLst/>
          </a:prstGeom>
          <a:noFill/>
          <a:ln>
            <a:noFill/>
          </a:ln>
        </p:spPr>
        <p:txBody>
          <a:bodyPr spcFirstLastPara="1" wrap="square" lIns="121875" tIns="60925" rIns="121875" bIns="60925" anchor="b" anchorCtr="0">
            <a:normAutofit/>
          </a:bodyPr>
          <a:lstStyle/>
          <a:p>
            <a:pPr marL="0" lvl="0" indent="0" algn="l" rtl="0">
              <a:lnSpc>
                <a:spcPct val="90000"/>
              </a:lnSpc>
              <a:spcBef>
                <a:spcPts val="0"/>
              </a:spcBef>
              <a:spcAft>
                <a:spcPts val="0"/>
              </a:spcAft>
              <a:buClr>
                <a:schemeClr val="dk2"/>
              </a:buClr>
              <a:buSzPts val="5400"/>
              <a:buFont typeface="Century Gothic"/>
              <a:buNone/>
            </a:pPr>
            <a:r>
              <a:rPr lang="en-GB" dirty="0"/>
              <a:t>Meet the teacher </a:t>
            </a:r>
            <a:br>
              <a:rPr lang="en-GB" dirty="0"/>
            </a:br>
            <a:endParaRPr dirty="0"/>
          </a:p>
        </p:txBody>
      </p:sp>
      <p:sp>
        <p:nvSpPr>
          <p:cNvPr id="105" name="Google Shape;105;p1"/>
          <p:cNvSpPr txBox="1">
            <a:spLocks noGrp="1"/>
          </p:cNvSpPr>
          <p:nvPr>
            <p:ph type="subTitle" idx="1"/>
          </p:nvPr>
        </p:nvSpPr>
        <p:spPr>
          <a:xfrm>
            <a:off x="4879346" y="4927600"/>
            <a:ext cx="7008574" cy="1244600"/>
          </a:xfrm>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SzPts val="2800"/>
              <a:buNone/>
            </a:pPr>
            <a:r>
              <a:rPr lang="en-GB" dirty="0"/>
              <a:t>Class teacher - Miss Layman</a:t>
            </a:r>
          </a:p>
          <a:p>
            <a:pPr marL="0" lvl="0" indent="0" algn="l" rtl="0">
              <a:lnSpc>
                <a:spcPct val="95000"/>
              </a:lnSpc>
              <a:spcBef>
                <a:spcPts val="0"/>
              </a:spcBef>
              <a:spcAft>
                <a:spcPts val="0"/>
              </a:spcAft>
              <a:buSzPts val="2800"/>
              <a:buNone/>
            </a:pPr>
            <a:r>
              <a:rPr lang="en-GB" dirty="0"/>
              <a:t>Class TA - Miss Marsh</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Reading</a:t>
            </a:r>
            <a:endParaRPr/>
          </a:p>
        </p:txBody>
      </p:sp>
      <p:sp>
        <p:nvSpPr>
          <p:cNvPr id="188" name="Google Shape;188;p9"/>
          <p:cNvSpPr txBox="1">
            <a:spLocks noGrp="1"/>
          </p:cNvSpPr>
          <p:nvPr>
            <p:ph type="body" idx="1"/>
          </p:nvPr>
        </p:nvSpPr>
        <p:spPr>
          <a:xfrm>
            <a:off x="505838" y="1473200"/>
            <a:ext cx="11060348"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Children are expected to read at least 3 times a week.  </a:t>
            </a:r>
          </a:p>
          <a:p>
            <a:pPr marL="304747" lvl="0" indent="-304747" algn="l" rtl="0">
              <a:lnSpc>
                <a:spcPct val="95000"/>
              </a:lnSpc>
              <a:spcBef>
                <a:spcPts val="0"/>
              </a:spcBef>
              <a:spcAft>
                <a:spcPts val="0"/>
              </a:spcAft>
              <a:buSzPts val="2400"/>
              <a:buChar char="•"/>
            </a:pPr>
            <a:endParaRPr lang="en-GB" dirty="0"/>
          </a:p>
          <a:p>
            <a:pPr marL="304747" lvl="0" indent="-304747" algn="l" rtl="0">
              <a:lnSpc>
                <a:spcPct val="95000"/>
              </a:lnSpc>
              <a:spcBef>
                <a:spcPts val="0"/>
              </a:spcBef>
              <a:spcAft>
                <a:spcPts val="0"/>
              </a:spcAft>
              <a:buSzPts val="2400"/>
              <a:buChar char="•"/>
            </a:pPr>
            <a:r>
              <a:rPr lang="en-GB" dirty="0"/>
              <a:t>Details of this should be entered into their reading record and signed/dated by an adult. </a:t>
            </a:r>
          </a:p>
          <a:p>
            <a:pPr marL="304747" lvl="0" indent="-304747" algn="l" rtl="0">
              <a:lnSpc>
                <a:spcPct val="95000"/>
              </a:lnSpc>
              <a:spcBef>
                <a:spcPts val="0"/>
              </a:spcBef>
              <a:spcAft>
                <a:spcPts val="0"/>
              </a:spcAft>
              <a:buSzPts val="2400"/>
              <a:buChar char="•"/>
            </a:pPr>
            <a:endParaRPr lang="en-GB" dirty="0"/>
          </a:p>
          <a:p>
            <a:pPr marL="304747" lvl="0" indent="-304747" algn="l" rtl="0">
              <a:lnSpc>
                <a:spcPct val="95000"/>
              </a:lnSpc>
              <a:spcBef>
                <a:spcPts val="0"/>
              </a:spcBef>
              <a:spcAft>
                <a:spcPts val="0"/>
              </a:spcAft>
              <a:buSzPts val="2400"/>
              <a:buChar char="•"/>
            </a:pPr>
            <a:r>
              <a:rPr lang="en-GB" dirty="0"/>
              <a:t>Children are encouraged to note any new vocabulary they’d learnt or/and summarise their thoughts on what they have read.</a:t>
            </a:r>
            <a:endParaRPr dirty="0"/>
          </a:p>
        </p:txBody>
      </p:sp>
      <p:graphicFrame>
        <p:nvGraphicFramePr>
          <p:cNvPr id="189" name="Google Shape;189;p9"/>
          <p:cNvGraphicFramePr/>
          <p:nvPr>
            <p:extLst>
              <p:ext uri="{D42A27DB-BD31-4B8C-83A1-F6EECF244321}">
                <p14:modId xmlns:p14="http://schemas.microsoft.com/office/powerpoint/2010/main" val="3264190166"/>
              </p:ext>
            </p:extLst>
          </p:nvPr>
        </p:nvGraphicFramePr>
        <p:xfrm>
          <a:off x="729934" y="4495800"/>
          <a:ext cx="8125875" cy="1188730"/>
        </p:xfrm>
        <a:graphic>
          <a:graphicData uri="http://schemas.openxmlformats.org/drawingml/2006/table">
            <a:tbl>
              <a:tblPr firstRow="1" bandRow="1">
                <a:noFill/>
                <a:tableStyleId>{DA22F9A0-91BF-4D92-AC0C-C192951CD120}</a:tableStyleId>
              </a:tblPr>
              <a:tblGrid>
                <a:gridCol w="2708625">
                  <a:extLst>
                    <a:ext uri="{9D8B030D-6E8A-4147-A177-3AD203B41FA5}">
                      <a16:colId xmlns:a16="http://schemas.microsoft.com/office/drawing/2014/main" val="20000"/>
                    </a:ext>
                  </a:extLst>
                </a:gridCol>
                <a:gridCol w="5417250">
                  <a:extLst>
                    <a:ext uri="{9D8B030D-6E8A-4147-A177-3AD203B41FA5}">
                      <a16:colId xmlns:a16="http://schemas.microsoft.com/office/drawing/2014/main" val="20001"/>
                    </a:ext>
                  </a:extLst>
                </a:gridCol>
              </a:tblGrid>
              <a:tr h="1015575">
                <a:tc>
                  <a:txBody>
                    <a:bodyPr/>
                    <a:lstStyle/>
                    <a:p>
                      <a:pPr marL="0" marR="0" lvl="0" indent="0" algn="l" rtl="0">
                        <a:spcBef>
                          <a:spcPts val="0"/>
                        </a:spcBef>
                        <a:spcAft>
                          <a:spcPts val="0"/>
                        </a:spcAft>
                        <a:buNone/>
                      </a:pPr>
                      <a:r>
                        <a:rPr lang="en-GB" sz="1800" u="none" strike="noStrike" cap="none" dirty="0"/>
                        <a:t>9/9/2024</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GB" sz="1800" dirty="0"/>
                        <a:t>Star Light</a:t>
                      </a:r>
                      <a:endParaRPr dirty="0"/>
                    </a:p>
                    <a:p>
                      <a:pPr marL="0" marR="0" lvl="0" indent="0" algn="l" rtl="0">
                        <a:spcBef>
                          <a:spcPts val="0"/>
                        </a:spcBef>
                        <a:spcAft>
                          <a:spcPts val="0"/>
                        </a:spcAft>
                        <a:buNone/>
                      </a:pPr>
                      <a:r>
                        <a:rPr lang="en-GB" sz="1800" dirty="0"/>
                        <a:t>p.5-25</a:t>
                      </a:r>
                      <a:endParaRPr dirty="0"/>
                    </a:p>
                  </a:txBody>
                  <a:tcPr marL="91450" marR="91450" marT="45725" marB="45725"/>
                </a:tc>
                <a:tc>
                  <a:txBody>
                    <a:bodyPr/>
                    <a:lstStyle/>
                    <a:p>
                      <a:pPr marL="0" marR="0" lvl="0" indent="0" algn="l" rtl="0">
                        <a:spcBef>
                          <a:spcPts val="0"/>
                        </a:spcBef>
                        <a:spcAft>
                          <a:spcPts val="0"/>
                        </a:spcAft>
                        <a:buNone/>
                      </a:pPr>
                      <a:r>
                        <a:rPr lang="en-GB" sz="1800" dirty="0"/>
                        <a:t>Vital – extremely important</a:t>
                      </a:r>
                      <a:endParaRPr dirty="0"/>
                    </a:p>
                    <a:p>
                      <a:pPr marL="0" marR="0" lvl="0" indent="0" algn="l" rtl="0">
                        <a:spcBef>
                          <a:spcPts val="0"/>
                        </a:spcBef>
                        <a:spcAft>
                          <a:spcPts val="0"/>
                        </a:spcAft>
                        <a:buNone/>
                      </a:pPr>
                      <a:r>
                        <a:rPr lang="en-GB" sz="1800" dirty="0"/>
                        <a:t>Treacherous – very dangerous</a:t>
                      </a:r>
                      <a:endParaRPr dirty="0"/>
                    </a:p>
                    <a:p>
                      <a:pPr marL="0" marR="0" lvl="0" indent="0" algn="l" rtl="0">
                        <a:spcBef>
                          <a:spcPts val="0"/>
                        </a:spcBef>
                        <a:spcAft>
                          <a:spcPts val="0"/>
                        </a:spcAft>
                        <a:buNone/>
                      </a:pPr>
                      <a:r>
                        <a:rPr lang="en-GB" sz="1800" dirty="0"/>
                        <a:t>The impression I get of the witch is that she is old because ‘her withered hand’</a:t>
                      </a:r>
                      <a:endParaRPr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Home Learning</a:t>
            </a:r>
            <a:endParaRPr/>
          </a:p>
        </p:txBody>
      </p:sp>
      <p:sp>
        <p:nvSpPr>
          <p:cNvPr id="195" name="Google Shape;195;p10"/>
          <p:cNvSpPr txBox="1">
            <a:spLocks noGrp="1"/>
          </p:cNvSpPr>
          <p:nvPr>
            <p:ph type="body" idx="1"/>
          </p:nvPr>
        </p:nvSpPr>
        <p:spPr>
          <a:xfrm>
            <a:off x="556491" y="1689224"/>
            <a:ext cx="10389149" cy="483612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1866"/>
              </a:spcBef>
              <a:spcAft>
                <a:spcPts val="0"/>
              </a:spcAft>
              <a:buSzPct val="100000"/>
              <a:buChar char="•"/>
            </a:pPr>
            <a:r>
              <a:rPr lang="en-GB" dirty="0"/>
              <a:t>Weekly Home Learning will be set in each class to be returned the following week.</a:t>
            </a:r>
          </a:p>
          <a:p>
            <a:pPr marL="304747" lvl="0" indent="-304747" algn="l" rtl="0">
              <a:lnSpc>
                <a:spcPct val="95000"/>
              </a:lnSpc>
              <a:spcBef>
                <a:spcPts val="1866"/>
              </a:spcBef>
              <a:spcAft>
                <a:spcPts val="0"/>
              </a:spcAft>
              <a:buSzPct val="100000"/>
              <a:buChar char="•"/>
            </a:pPr>
            <a:r>
              <a:rPr lang="en-GB" dirty="0"/>
              <a:t>It is important that Home Learning is completed and returned on the date specified.</a:t>
            </a:r>
          </a:p>
          <a:p>
            <a:pPr marL="304747" lvl="0" indent="-304747" algn="l" rtl="0">
              <a:lnSpc>
                <a:spcPct val="95000"/>
              </a:lnSpc>
              <a:spcBef>
                <a:spcPts val="1866"/>
              </a:spcBef>
              <a:spcAft>
                <a:spcPts val="0"/>
              </a:spcAft>
              <a:buSzPct val="100000"/>
              <a:buChar char="•"/>
            </a:pPr>
            <a:r>
              <a:rPr lang="en-GB" dirty="0"/>
              <a:t>A signed note from an adult is required if there is an issue with the above.</a:t>
            </a:r>
          </a:p>
          <a:p>
            <a:pPr marL="426645" lvl="1" indent="0" algn="l" rtl="0">
              <a:lnSpc>
                <a:spcPct val="95000"/>
              </a:lnSpc>
              <a:spcBef>
                <a:spcPts val="1066"/>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5" descr="Any Questions gif - LetterWest"/>
          <p:cNvPicPr preferRelativeResize="0"/>
          <p:nvPr/>
        </p:nvPicPr>
        <p:blipFill rotWithShape="1">
          <a:blip r:embed="rId3">
            <a:alphaModFix/>
          </a:blip>
          <a:srcRect/>
          <a:stretch/>
        </p:blipFill>
        <p:spPr>
          <a:xfrm>
            <a:off x="3560763" y="895350"/>
            <a:ext cx="5067300" cy="506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Personal Details</a:t>
            </a:r>
            <a:endParaRPr/>
          </a:p>
        </p:txBody>
      </p:sp>
      <p:sp>
        <p:nvSpPr>
          <p:cNvPr id="111" name="Google Shape;111;p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165" lvl="0" indent="-304165" algn="l" rtl="0">
              <a:lnSpc>
                <a:spcPct val="95000"/>
              </a:lnSpc>
              <a:spcBef>
                <a:spcPts val="0"/>
              </a:spcBef>
              <a:spcAft>
                <a:spcPts val="0"/>
              </a:spcAft>
              <a:buSzPts val="2400"/>
              <a:buChar char="•"/>
            </a:pPr>
            <a:r>
              <a:rPr lang="en-GB" dirty="0"/>
              <a:t>Ensure the office has up-to-date </a:t>
            </a:r>
            <a:endParaRPr dirty="0"/>
          </a:p>
          <a:p>
            <a:pPr marL="0" lvl="0" indent="0" algn="l" rtl="0">
              <a:lnSpc>
                <a:spcPct val="95000"/>
              </a:lnSpc>
              <a:spcBef>
                <a:spcPts val="1866"/>
              </a:spcBef>
              <a:spcAft>
                <a:spcPts val="0"/>
              </a:spcAft>
              <a:buSzPts val="2400"/>
              <a:buNone/>
            </a:pPr>
            <a:r>
              <a:rPr lang="en-GB" dirty="0"/>
              <a:t>     details for your child.</a:t>
            </a:r>
            <a:endParaRPr dirty="0"/>
          </a:p>
          <a:p>
            <a:pPr marL="304165" lvl="0" indent="-304165" algn="l" rtl="0">
              <a:lnSpc>
                <a:spcPct val="95000"/>
              </a:lnSpc>
              <a:spcBef>
                <a:spcPts val="1866"/>
              </a:spcBef>
              <a:spcAft>
                <a:spcPts val="0"/>
              </a:spcAft>
              <a:buSzPts val="2400"/>
              <a:buFont typeface="Noto Sans Symbols"/>
              <a:buChar char="⮚"/>
            </a:pPr>
            <a:r>
              <a:rPr lang="en-GB" dirty="0"/>
              <a:t>Address</a:t>
            </a:r>
            <a:endParaRPr dirty="0"/>
          </a:p>
          <a:p>
            <a:pPr marL="304165" lvl="0" indent="-304165" algn="l" rtl="0">
              <a:lnSpc>
                <a:spcPct val="95000"/>
              </a:lnSpc>
              <a:spcBef>
                <a:spcPts val="1866"/>
              </a:spcBef>
              <a:spcAft>
                <a:spcPts val="0"/>
              </a:spcAft>
              <a:buSzPts val="2400"/>
              <a:buFont typeface="Noto Sans Symbols"/>
              <a:buChar char="⮚"/>
            </a:pPr>
            <a:r>
              <a:rPr lang="en-GB" dirty="0"/>
              <a:t>Emergency contact numbers – two numbers needed</a:t>
            </a:r>
            <a:endParaRPr dirty="0"/>
          </a:p>
          <a:p>
            <a:pPr marL="304165" lvl="0" indent="-304165" algn="l" rtl="0">
              <a:lnSpc>
                <a:spcPct val="95000"/>
              </a:lnSpc>
              <a:spcBef>
                <a:spcPts val="1866"/>
              </a:spcBef>
              <a:spcAft>
                <a:spcPts val="0"/>
              </a:spcAft>
              <a:buSzPts val="2400"/>
              <a:buFont typeface="Noto Sans Symbols"/>
              <a:buChar char="⮚"/>
            </a:pPr>
            <a:r>
              <a:rPr lang="en-GB" dirty="0"/>
              <a:t>Email address</a:t>
            </a:r>
            <a:endParaRPr dirty="0"/>
          </a:p>
          <a:p>
            <a:pPr marL="304165" lvl="0" indent="-304165" algn="l" rtl="0">
              <a:lnSpc>
                <a:spcPct val="95000"/>
              </a:lnSpc>
              <a:spcBef>
                <a:spcPts val="1866"/>
              </a:spcBef>
              <a:spcAft>
                <a:spcPts val="0"/>
              </a:spcAft>
              <a:buSzPts val="2400"/>
              <a:buFont typeface="Noto Sans Symbols"/>
              <a:buChar char="⮚"/>
            </a:pPr>
            <a:r>
              <a:rPr lang="en-GB" dirty="0"/>
              <a:t>Medical information</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School Uniform</a:t>
            </a:r>
            <a:endParaRPr/>
          </a:p>
        </p:txBody>
      </p:sp>
      <p:pic>
        <p:nvPicPr>
          <p:cNvPr id="121" name="Google Shape;121;p3"/>
          <p:cNvPicPr preferRelativeResize="0"/>
          <p:nvPr/>
        </p:nvPicPr>
        <p:blipFill rotWithShape="1">
          <a:blip r:embed="rId3">
            <a:alphaModFix/>
          </a:blip>
          <a:srcRect/>
          <a:stretch/>
        </p:blipFill>
        <p:spPr>
          <a:xfrm>
            <a:off x="5999296" y="897122"/>
            <a:ext cx="1833069" cy="1977195"/>
          </a:xfrm>
          <a:prstGeom prst="rect">
            <a:avLst/>
          </a:prstGeom>
          <a:noFill/>
          <a:ln>
            <a:noFill/>
          </a:ln>
        </p:spPr>
      </p:pic>
      <p:pic>
        <p:nvPicPr>
          <p:cNvPr id="122" name="Google Shape;122;p3"/>
          <p:cNvPicPr preferRelativeResize="0"/>
          <p:nvPr/>
        </p:nvPicPr>
        <p:blipFill rotWithShape="1">
          <a:blip r:embed="rId4">
            <a:alphaModFix/>
          </a:blip>
          <a:srcRect/>
          <a:stretch/>
        </p:blipFill>
        <p:spPr>
          <a:xfrm>
            <a:off x="9982844" y="360766"/>
            <a:ext cx="1677913" cy="1647589"/>
          </a:xfrm>
          <a:prstGeom prst="rect">
            <a:avLst/>
          </a:prstGeom>
          <a:noFill/>
          <a:ln>
            <a:noFill/>
          </a:ln>
        </p:spPr>
      </p:pic>
      <p:pic>
        <p:nvPicPr>
          <p:cNvPr id="123" name="Google Shape;123;p3"/>
          <p:cNvPicPr preferRelativeResize="0"/>
          <p:nvPr/>
        </p:nvPicPr>
        <p:blipFill rotWithShape="1">
          <a:blip r:embed="rId5">
            <a:alphaModFix/>
          </a:blip>
          <a:srcRect/>
          <a:stretch/>
        </p:blipFill>
        <p:spPr>
          <a:xfrm>
            <a:off x="9982844" y="2132857"/>
            <a:ext cx="1707882" cy="1800200"/>
          </a:xfrm>
          <a:prstGeom prst="rect">
            <a:avLst/>
          </a:prstGeom>
          <a:noFill/>
          <a:ln>
            <a:noFill/>
          </a:ln>
        </p:spPr>
      </p:pic>
      <p:pic>
        <p:nvPicPr>
          <p:cNvPr id="124" name="Google Shape;124;p3"/>
          <p:cNvPicPr preferRelativeResize="0"/>
          <p:nvPr/>
        </p:nvPicPr>
        <p:blipFill rotWithShape="1">
          <a:blip r:embed="rId6">
            <a:alphaModFix/>
          </a:blip>
          <a:srcRect/>
          <a:stretch/>
        </p:blipFill>
        <p:spPr>
          <a:xfrm>
            <a:off x="4207499" y="864542"/>
            <a:ext cx="1604963" cy="2009775"/>
          </a:xfrm>
          <a:prstGeom prst="rect">
            <a:avLst/>
          </a:prstGeom>
          <a:noFill/>
          <a:ln>
            <a:noFill/>
          </a:ln>
        </p:spPr>
      </p:pic>
      <p:pic>
        <p:nvPicPr>
          <p:cNvPr id="125" name="Google Shape;125;p3"/>
          <p:cNvPicPr preferRelativeResize="0"/>
          <p:nvPr/>
        </p:nvPicPr>
        <p:blipFill rotWithShape="1">
          <a:blip r:embed="rId7">
            <a:alphaModFix/>
          </a:blip>
          <a:srcRect/>
          <a:stretch/>
        </p:blipFill>
        <p:spPr>
          <a:xfrm>
            <a:off x="7921156" y="897122"/>
            <a:ext cx="1836071" cy="1955815"/>
          </a:xfrm>
          <a:prstGeom prst="rect">
            <a:avLst/>
          </a:prstGeom>
          <a:noFill/>
          <a:ln>
            <a:noFill/>
          </a:ln>
        </p:spPr>
      </p:pic>
      <p:sp>
        <p:nvSpPr>
          <p:cNvPr id="3" name="TextBox 2">
            <a:extLst>
              <a:ext uri="{FF2B5EF4-FFF2-40B4-BE49-F238E27FC236}">
                <a16:creationId xmlns:a16="http://schemas.microsoft.com/office/drawing/2014/main" id="{0B1D0AE7-D094-10DB-F756-DD2DBB5F1B2E}"/>
              </a:ext>
            </a:extLst>
          </p:cNvPr>
          <p:cNvSpPr txBox="1"/>
          <p:nvPr/>
        </p:nvSpPr>
        <p:spPr>
          <a:xfrm>
            <a:off x="575130" y="2741127"/>
            <a:ext cx="9407713" cy="3727111"/>
          </a:xfrm>
          <a:prstGeom prst="rect">
            <a:avLst/>
          </a:prstGeom>
          <a:noFill/>
        </p:spPr>
        <p:txBody>
          <a:bodyPr wrap="square">
            <a:spAutoFit/>
          </a:bodyPr>
          <a:lstStyle/>
          <a:p>
            <a:pPr algn="l">
              <a:lnSpc>
                <a:spcPct val="150000"/>
              </a:lnSpc>
            </a:pPr>
            <a:r>
              <a:rPr lang="en-GB" sz="2000" dirty="0">
                <a:solidFill>
                  <a:schemeClr val="dk1"/>
                </a:solidFill>
                <a:latin typeface="Century Gothic"/>
                <a:sym typeface="Century Gothic"/>
              </a:rPr>
              <a:t>School Uniform</a:t>
            </a:r>
          </a:p>
          <a:p>
            <a:pPr algn="l">
              <a:lnSpc>
                <a:spcPct val="150000"/>
              </a:lnSpc>
              <a:buFont typeface="Arial" panose="020B0604020202020204" pitchFamily="34" charset="0"/>
              <a:buChar char="•"/>
            </a:pPr>
            <a:r>
              <a:rPr lang="en-GB" sz="2000" dirty="0">
                <a:solidFill>
                  <a:schemeClr val="dk1"/>
                </a:solidFill>
                <a:latin typeface="Century Gothic"/>
                <a:sym typeface="Century Gothic"/>
              </a:rPr>
              <a:t>A white shirt or blouse or a Red or White polo top</a:t>
            </a:r>
          </a:p>
          <a:p>
            <a:pPr algn="l">
              <a:lnSpc>
                <a:spcPct val="150000"/>
              </a:lnSpc>
              <a:buFont typeface="Arial" panose="020B0604020202020204" pitchFamily="34" charset="0"/>
              <a:buChar char="•"/>
            </a:pPr>
            <a:r>
              <a:rPr lang="en-GB" sz="2000" dirty="0">
                <a:solidFill>
                  <a:schemeClr val="dk1"/>
                </a:solidFill>
                <a:latin typeface="Century Gothic"/>
                <a:sym typeface="Century Gothic"/>
              </a:rPr>
              <a:t> Grey or black trousers or skirts (must be knee length)</a:t>
            </a:r>
          </a:p>
          <a:p>
            <a:pPr algn="l">
              <a:lnSpc>
                <a:spcPct val="150000"/>
              </a:lnSpc>
              <a:buFont typeface="Arial" panose="020B0604020202020204" pitchFamily="34" charset="0"/>
              <a:buChar char="•"/>
            </a:pPr>
            <a:r>
              <a:rPr lang="en-GB" sz="2000" dirty="0">
                <a:solidFill>
                  <a:schemeClr val="dk1"/>
                </a:solidFill>
                <a:latin typeface="Century Gothic"/>
                <a:sym typeface="Century Gothic"/>
              </a:rPr>
              <a:t> Red sweatshirt, jumper or cardigan</a:t>
            </a:r>
          </a:p>
          <a:p>
            <a:pPr algn="l">
              <a:lnSpc>
                <a:spcPct val="150000"/>
              </a:lnSpc>
              <a:buFont typeface="Arial" panose="020B0604020202020204" pitchFamily="34" charset="0"/>
              <a:buChar char="•"/>
            </a:pPr>
            <a:r>
              <a:rPr lang="en-GB" sz="2000" dirty="0">
                <a:solidFill>
                  <a:schemeClr val="dk1"/>
                </a:solidFill>
                <a:latin typeface="Century Gothic"/>
                <a:sym typeface="Century Gothic"/>
              </a:rPr>
              <a:t>House badge</a:t>
            </a:r>
          </a:p>
          <a:p>
            <a:pPr algn="l">
              <a:lnSpc>
                <a:spcPct val="150000"/>
              </a:lnSpc>
              <a:buFont typeface="Arial" panose="020B0604020202020204" pitchFamily="34" charset="0"/>
              <a:buChar char="•"/>
            </a:pPr>
            <a:r>
              <a:rPr lang="en-GB" sz="2000" dirty="0">
                <a:solidFill>
                  <a:schemeClr val="dk1"/>
                </a:solidFill>
                <a:latin typeface="Century Gothic"/>
                <a:sym typeface="Century Gothic"/>
              </a:rPr>
              <a:t>Children in KS2 wear ties which can be purchased from the school office</a:t>
            </a:r>
          </a:p>
          <a:p>
            <a:pPr algn="l">
              <a:lnSpc>
                <a:spcPct val="150000"/>
              </a:lnSpc>
            </a:pPr>
            <a:endParaRPr lang="en-GB" sz="2000" dirty="0">
              <a:solidFill>
                <a:schemeClr val="dk1"/>
              </a:solidFill>
              <a:latin typeface="Century Gothic"/>
              <a:sym typeface="Century Gothic"/>
            </a:endParaRPr>
          </a:p>
          <a:p>
            <a:pPr algn="l">
              <a:lnSpc>
                <a:spcPct val="150000"/>
              </a:lnSpc>
            </a:pPr>
            <a:r>
              <a:rPr lang="en-GB" sz="2000" dirty="0">
                <a:solidFill>
                  <a:schemeClr val="dk1"/>
                </a:solidFill>
                <a:latin typeface="Century Gothic"/>
                <a:sym typeface="Century Gothic"/>
              </a:rPr>
              <a:t>Further information is available on the school website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 Uniform</a:t>
            </a:r>
            <a:endParaRPr/>
          </a:p>
        </p:txBody>
      </p:sp>
      <p:pic>
        <p:nvPicPr>
          <p:cNvPr id="150" name="Google Shape;150;p5"/>
          <p:cNvPicPr preferRelativeResize="0"/>
          <p:nvPr/>
        </p:nvPicPr>
        <p:blipFill rotWithShape="1">
          <a:blip r:embed="rId3">
            <a:alphaModFix/>
          </a:blip>
          <a:srcRect/>
          <a:stretch/>
        </p:blipFill>
        <p:spPr>
          <a:xfrm>
            <a:off x="9962530" y="770295"/>
            <a:ext cx="1892522" cy="2071388"/>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920174" y="2983103"/>
            <a:ext cx="1934878" cy="2071388"/>
          </a:xfrm>
          <a:prstGeom prst="rect">
            <a:avLst/>
          </a:prstGeom>
          <a:noFill/>
          <a:ln>
            <a:noFill/>
          </a:ln>
        </p:spPr>
      </p:pic>
      <p:sp>
        <p:nvSpPr>
          <p:cNvPr id="152" name="Google Shape;152;p5"/>
          <p:cNvSpPr txBox="1"/>
          <p:nvPr/>
        </p:nvSpPr>
        <p:spPr>
          <a:xfrm>
            <a:off x="579853" y="1223660"/>
            <a:ext cx="5688632" cy="3776378"/>
          </a:xfrm>
          <a:prstGeom prst="rect">
            <a:avLst/>
          </a:prstGeom>
          <a:noFill/>
          <a:ln>
            <a:noFill/>
          </a:ln>
        </p:spPr>
        <p:txBody>
          <a:bodyPr spcFirstLastPara="1" wrap="square" lIns="91425" tIns="45700" rIns="91425" bIns="45700" anchor="t" anchorCtr="0">
            <a:spAutoFit/>
          </a:bodyPr>
          <a:lstStyle/>
          <a:p>
            <a:pPr marL="457200" marR="0" lvl="0" indent="-457200" algn="l" rtl="0">
              <a:lnSpc>
                <a:spcPct val="95000"/>
              </a:lnSpc>
              <a:spcBef>
                <a:spcPts val="0"/>
              </a:spcBef>
              <a:spcAft>
                <a:spcPts val="0"/>
              </a:spcAft>
              <a:buFont typeface="Arial" panose="020B0604020202020204" pitchFamily="34" charset="0"/>
              <a:buChar char="•"/>
            </a:pPr>
            <a:r>
              <a:rPr lang="en-GB" sz="2800" i="0" u="none" strike="noStrike" cap="none" dirty="0">
                <a:solidFill>
                  <a:schemeClr val="tx1"/>
                </a:solidFill>
                <a:latin typeface="Century Gothic" panose="020B0502020202020204" pitchFamily="34" charset="0"/>
                <a:ea typeface="Century Gothic"/>
                <a:cs typeface="Century Gothic"/>
                <a:sym typeface="Century Gothic"/>
              </a:rPr>
              <a:t>No hoodies</a:t>
            </a:r>
            <a:endParaRPr dirty="0">
              <a:solidFill>
                <a:schemeClr val="tx1"/>
              </a:solidFill>
              <a:latin typeface="Century Gothic" panose="020B0502020202020204" pitchFamily="34" charset="0"/>
            </a:endParaRPr>
          </a:p>
          <a:p>
            <a:pPr marL="457200" marR="0" lvl="0" indent="-457200" algn="l" rtl="0">
              <a:lnSpc>
                <a:spcPct val="95000"/>
              </a:lnSpc>
              <a:spcBef>
                <a:spcPts val="0"/>
              </a:spcBef>
              <a:spcAft>
                <a:spcPts val="0"/>
              </a:spcAft>
              <a:buFont typeface="Arial" panose="020B0604020202020204" pitchFamily="34" charset="0"/>
              <a:buChar char="•"/>
            </a:pPr>
            <a:endParaRPr sz="2800" i="0" u="none" strike="noStrike" cap="none" dirty="0">
              <a:solidFill>
                <a:schemeClr val="tx1"/>
              </a:solidFill>
              <a:latin typeface="Century Gothic" panose="020B0502020202020204" pitchFamily="34" charset="0"/>
              <a:ea typeface="Century Gothic"/>
              <a:cs typeface="Century Gothic"/>
              <a:sym typeface="Century Gothic"/>
            </a:endParaRPr>
          </a:p>
          <a:p>
            <a:pPr marL="457200" marR="0" lvl="0" indent="-457200" algn="l" rtl="0">
              <a:lnSpc>
                <a:spcPct val="95000"/>
              </a:lnSpc>
              <a:spcBef>
                <a:spcPts val="0"/>
              </a:spcBef>
              <a:spcAft>
                <a:spcPts val="0"/>
              </a:spcAft>
              <a:buFont typeface="Arial" panose="020B0604020202020204" pitchFamily="34" charset="0"/>
              <a:buChar char="•"/>
            </a:pPr>
            <a:r>
              <a:rPr lang="en-GB" sz="2800" i="0" u="none" strike="noStrike" cap="none" dirty="0">
                <a:solidFill>
                  <a:schemeClr val="tx1"/>
                </a:solidFill>
                <a:latin typeface="Century Gothic" panose="020B0502020202020204" pitchFamily="34" charset="0"/>
                <a:ea typeface="Century Gothic"/>
                <a:cs typeface="Century Gothic"/>
                <a:sym typeface="Century Gothic"/>
              </a:rPr>
              <a:t>No football tops</a:t>
            </a:r>
            <a:endParaRPr dirty="0">
              <a:solidFill>
                <a:schemeClr val="tx1"/>
              </a:solidFill>
              <a:latin typeface="Century Gothic" panose="020B0502020202020204" pitchFamily="34" charset="0"/>
            </a:endParaRPr>
          </a:p>
          <a:p>
            <a:pPr marL="457200" marR="0" lvl="0" indent="-457200" algn="l" rtl="0">
              <a:lnSpc>
                <a:spcPct val="95000"/>
              </a:lnSpc>
              <a:spcBef>
                <a:spcPts val="0"/>
              </a:spcBef>
              <a:spcAft>
                <a:spcPts val="0"/>
              </a:spcAft>
              <a:buFont typeface="Arial" panose="020B0604020202020204" pitchFamily="34" charset="0"/>
              <a:buChar char="•"/>
            </a:pPr>
            <a:endParaRPr sz="2800" i="0" u="none" strike="noStrike" cap="none" dirty="0">
              <a:solidFill>
                <a:schemeClr val="tx1"/>
              </a:solidFill>
              <a:latin typeface="Century Gothic" panose="020B0502020202020204" pitchFamily="34" charset="0"/>
              <a:ea typeface="Century Gothic"/>
              <a:cs typeface="Century Gothic"/>
              <a:sym typeface="Century Gothic"/>
            </a:endParaRPr>
          </a:p>
          <a:p>
            <a:pPr marL="457200" marR="0" lvl="0" indent="-457200" algn="l" rtl="0">
              <a:lnSpc>
                <a:spcPct val="95000"/>
              </a:lnSpc>
              <a:spcBef>
                <a:spcPts val="0"/>
              </a:spcBef>
              <a:spcAft>
                <a:spcPts val="0"/>
              </a:spcAft>
              <a:buFont typeface="Arial" panose="020B0604020202020204" pitchFamily="34" charset="0"/>
              <a:buChar char="•"/>
            </a:pPr>
            <a:r>
              <a:rPr lang="en-GB" sz="2800" i="0" u="none" strike="noStrike" cap="none" dirty="0">
                <a:solidFill>
                  <a:schemeClr val="tx1"/>
                </a:solidFill>
                <a:latin typeface="Century Gothic" panose="020B0502020202020204" pitchFamily="34" charset="0"/>
                <a:ea typeface="Century Gothic"/>
                <a:cs typeface="Century Gothic"/>
                <a:sym typeface="Century Gothic"/>
              </a:rPr>
              <a:t>No blades or studs trainers</a:t>
            </a:r>
          </a:p>
          <a:p>
            <a:pPr marL="457200" marR="0" lvl="0" indent="-457200" algn="l" rtl="0">
              <a:lnSpc>
                <a:spcPct val="95000"/>
              </a:lnSpc>
              <a:spcBef>
                <a:spcPts val="0"/>
              </a:spcBef>
              <a:spcAft>
                <a:spcPts val="0"/>
              </a:spcAft>
              <a:buFont typeface="Arial" panose="020B0604020202020204" pitchFamily="34" charset="0"/>
              <a:buChar char="•"/>
            </a:pPr>
            <a:endParaRPr lang="en-GB" sz="2800" dirty="0">
              <a:solidFill>
                <a:schemeClr val="tx1"/>
              </a:solidFill>
              <a:latin typeface="Century Gothic" panose="020B0502020202020204" pitchFamily="34" charset="0"/>
              <a:sym typeface="Century Gothic"/>
            </a:endParaRPr>
          </a:p>
          <a:p>
            <a:pPr marL="457200" marR="0" lvl="0" indent="-457200" algn="l" rtl="0">
              <a:lnSpc>
                <a:spcPct val="95000"/>
              </a:lnSpc>
              <a:spcBef>
                <a:spcPts val="0"/>
              </a:spcBef>
              <a:spcAft>
                <a:spcPts val="0"/>
              </a:spcAft>
              <a:buFont typeface="Arial" panose="020B0604020202020204" pitchFamily="34" charset="0"/>
              <a:buChar char="•"/>
            </a:pPr>
            <a:r>
              <a:rPr lang="en-GB" sz="2800" dirty="0">
                <a:solidFill>
                  <a:schemeClr val="tx1"/>
                </a:solidFill>
                <a:latin typeface="Century Gothic" panose="020B0502020202020204" pitchFamily="34" charset="0"/>
                <a:sym typeface="Century Gothic"/>
              </a:rPr>
              <a:t>White T-Shirts, black bottoms and an outer layer for outdoor PE</a:t>
            </a:r>
            <a:endParaRPr dirty="0">
              <a:solidFill>
                <a:schemeClr val="tx1"/>
              </a:solidFill>
              <a:latin typeface="Century Gothic" panose="020B0502020202020204" pitchFamily="34" charset="0"/>
            </a:endParaRPr>
          </a:p>
        </p:txBody>
      </p:sp>
      <p:pic>
        <p:nvPicPr>
          <p:cNvPr id="153" name="Google Shape;153;p5"/>
          <p:cNvPicPr preferRelativeResize="0"/>
          <p:nvPr/>
        </p:nvPicPr>
        <p:blipFill rotWithShape="1">
          <a:blip r:embed="rId5">
            <a:alphaModFix/>
          </a:blip>
          <a:srcRect/>
          <a:stretch/>
        </p:blipFill>
        <p:spPr>
          <a:xfrm>
            <a:off x="7405396" y="875742"/>
            <a:ext cx="1665495" cy="2173128"/>
          </a:xfrm>
          <a:prstGeom prst="rect">
            <a:avLst/>
          </a:prstGeom>
          <a:noFill/>
          <a:ln>
            <a:noFill/>
          </a:ln>
        </p:spPr>
      </p:pic>
      <p:pic>
        <p:nvPicPr>
          <p:cNvPr id="154" name="Google Shape;154;p5"/>
          <p:cNvPicPr preferRelativeResize="0"/>
          <p:nvPr/>
        </p:nvPicPr>
        <p:blipFill rotWithShape="1">
          <a:blip r:embed="rId6">
            <a:alphaModFix/>
          </a:blip>
          <a:srcRect/>
          <a:stretch/>
        </p:blipFill>
        <p:spPr>
          <a:xfrm>
            <a:off x="7405396" y="3102610"/>
            <a:ext cx="1665495" cy="1877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PE</a:t>
            </a:r>
            <a:endParaRPr/>
          </a:p>
        </p:txBody>
      </p:sp>
      <p:sp>
        <p:nvSpPr>
          <p:cNvPr id="160" name="Google Shape;160;p6"/>
          <p:cNvSpPr txBox="1">
            <a:spLocks noGrp="1"/>
          </p:cNvSpPr>
          <p:nvPr>
            <p:ph type="body" idx="1"/>
          </p:nvPr>
        </p:nvSpPr>
        <p:spPr>
          <a:xfrm>
            <a:off x="837827" y="1628800"/>
            <a:ext cx="10436835"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PE lessons will take place on Mondays and Thursdays.</a:t>
            </a:r>
            <a:endParaRPr dirty="0"/>
          </a:p>
          <a:p>
            <a:pPr marL="304747" lvl="0" indent="-152347" algn="l" rtl="0">
              <a:lnSpc>
                <a:spcPct val="95000"/>
              </a:lnSpc>
              <a:spcBef>
                <a:spcPts val="1866"/>
              </a:spcBef>
              <a:spcAft>
                <a:spcPts val="0"/>
              </a:spcAft>
              <a:buSzPts val="2400"/>
              <a:buNone/>
            </a:pPr>
            <a:endParaRPr dirty="0"/>
          </a:p>
          <a:p>
            <a:pPr marL="304747" lvl="0" indent="-304747" algn="l" rtl="0">
              <a:lnSpc>
                <a:spcPct val="95000"/>
              </a:lnSpc>
              <a:spcBef>
                <a:spcPts val="1866"/>
              </a:spcBef>
              <a:spcAft>
                <a:spcPts val="0"/>
              </a:spcAft>
              <a:buSzPts val="2400"/>
              <a:buChar char="•"/>
            </a:pPr>
            <a:r>
              <a:rPr lang="en-GB" dirty="0"/>
              <a:t>We cannot change for PE, so on these days children will need to wear PE kits to school.</a:t>
            </a:r>
            <a:endParaRPr dirty="0"/>
          </a:p>
          <a:p>
            <a:pPr marL="731392" lvl="1" indent="-304747" algn="l" rtl="0">
              <a:lnSpc>
                <a:spcPct val="95000"/>
              </a:lnSpc>
              <a:spcBef>
                <a:spcPts val="1066"/>
              </a:spcBef>
              <a:spcAft>
                <a:spcPts val="0"/>
              </a:spcAft>
              <a:buSzPts val="2000"/>
              <a:buChar char="–"/>
            </a:pPr>
            <a:r>
              <a:rPr lang="en-GB" dirty="0"/>
              <a:t>White t-shirt</a:t>
            </a:r>
            <a:endParaRPr dirty="0"/>
          </a:p>
          <a:p>
            <a:pPr marL="731392" lvl="1" indent="-304747" algn="l" rtl="0">
              <a:lnSpc>
                <a:spcPct val="95000"/>
              </a:lnSpc>
              <a:spcBef>
                <a:spcPts val="1066"/>
              </a:spcBef>
              <a:spcAft>
                <a:spcPts val="0"/>
              </a:spcAft>
              <a:buSzPts val="2000"/>
              <a:buChar char="–"/>
            </a:pPr>
            <a:r>
              <a:rPr lang="en-GB" dirty="0">
                <a:solidFill>
                  <a:schemeClr val="tx1"/>
                </a:solidFill>
              </a:rPr>
              <a:t>Black Jogging bottoms, leggings or shorts</a:t>
            </a:r>
            <a:endParaRPr dirty="0">
              <a:solidFill>
                <a:schemeClr val="tx1"/>
              </a:solidFill>
            </a:endParaRPr>
          </a:p>
          <a:p>
            <a:pPr marL="731392" lvl="1" indent="-304747" algn="l" rtl="0">
              <a:lnSpc>
                <a:spcPct val="95000"/>
              </a:lnSpc>
              <a:spcBef>
                <a:spcPts val="1066"/>
              </a:spcBef>
              <a:spcAft>
                <a:spcPts val="0"/>
              </a:spcAft>
              <a:buSzPts val="2000"/>
              <a:buChar char="–"/>
            </a:pPr>
            <a:r>
              <a:rPr lang="en-GB" dirty="0">
                <a:solidFill>
                  <a:schemeClr val="tx1"/>
                </a:solidFill>
              </a:rPr>
              <a:t>Trainers</a:t>
            </a:r>
            <a:endParaRPr dirty="0">
              <a:solidFill>
                <a:schemeClr val="tx1"/>
              </a:solidFill>
            </a:endParaRPr>
          </a:p>
          <a:p>
            <a:pPr marL="731392" lvl="1" indent="-304747" algn="l" rtl="0">
              <a:lnSpc>
                <a:spcPct val="95000"/>
              </a:lnSpc>
              <a:spcBef>
                <a:spcPts val="1066"/>
              </a:spcBef>
              <a:spcAft>
                <a:spcPts val="0"/>
              </a:spcAft>
              <a:buSzPts val="2000"/>
              <a:buChar char="–"/>
            </a:pPr>
            <a:r>
              <a:rPr lang="en-GB" dirty="0">
                <a:solidFill>
                  <a:schemeClr val="tx1"/>
                </a:solidFill>
              </a:rPr>
              <a:t>School jumper to be worn during school day</a:t>
            </a:r>
            <a:endParaRPr dirty="0">
              <a:solidFill>
                <a:schemeClr val="tx1"/>
              </a:solidFill>
            </a:endParaRPr>
          </a:p>
          <a:p>
            <a:pPr marL="426645" lvl="1" indent="0" algn="l" rtl="0">
              <a:lnSpc>
                <a:spcPct val="95000"/>
              </a:lnSpc>
              <a:spcBef>
                <a:spcPts val="1066"/>
              </a:spcBef>
              <a:spcAft>
                <a:spcPts val="0"/>
              </a:spcAft>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81314" y="-53144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dirty="0"/>
              <a:t>Jewellery and Personal Items</a:t>
            </a:r>
            <a:endParaRPr dirty="0"/>
          </a:p>
        </p:txBody>
      </p:sp>
      <p:sp>
        <p:nvSpPr>
          <p:cNvPr id="132" name="Google Shape;132;p4"/>
          <p:cNvSpPr txBox="1"/>
          <p:nvPr/>
        </p:nvSpPr>
        <p:spPr>
          <a:xfrm>
            <a:off x="557589" y="1152324"/>
            <a:ext cx="11242061" cy="5632271"/>
          </a:xfrm>
          <a:prstGeom prst="rect">
            <a:avLst/>
          </a:prstGeom>
          <a:noFill/>
          <a:ln>
            <a:noFill/>
          </a:ln>
        </p:spPr>
        <p:txBody>
          <a:bodyPr spcFirstLastPara="1" wrap="square" lIns="91425" tIns="45700" rIns="91425" bIns="45700" anchor="t" anchorCtr="0">
            <a:spAutoFit/>
          </a:bodyPr>
          <a:lstStyle/>
          <a:p>
            <a:r>
              <a:rPr lang="en-GB" sz="1800" dirty="0">
                <a:solidFill>
                  <a:schemeClr val="dk1"/>
                </a:solidFill>
                <a:latin typeface="Century Gothic"/>
              </a:rPr>
              <a:t>For safety reasons, jewellery and other items of value should not be brought into school.  If your child has pierced ears, only small studs are permitted and either must be removed or covered by micropore tape for PE lessons.  </a:t>
            </a:r>
          </a:p>
          <a:p>
            <a:pPr algn="l"/>
            <a:endParaRPr lang="en-GB" sz="1800" dirty="0">
              <a:solidFill>
                <a:schemeClr val="dk1"/>
              </a:solidFill>
              <a:latin typeface="Century Gothic"/>
            </a:endParaRPr>
          </a:p>
          <a:p>
            <a:pPr algn="l"/>
            <a:endParaRPr lang="en-GB" sz="1800" dirty="0">
              <a:solidFill>
                <a:schemeClr val="dk1"/>
              </a:solidFill>
              <a:latin typeface="Century Gothic"/>
            </a:endParaRPr>
          </a:p>
          <a:p>
            <a:pPr algn="l"/>
            <a:endParaRPr lang="en-GB" sz="1800" dirty="0">
              <a:solidFill>
                <a:schemeClr val="dk1"/>
              </a:solidFill>
              <a:latin typeface="Century Gothic"/>
            </a:endParaRPr>
          </a:p>
          <a:p>
            <a:pPr algn="l"/>
            <a:r>
              <a:rPr lang="en-GB" sz="1800" dirty="0">
                <a:solidFill>
                  <a:schemeClr val="dk1"/>
                </a:solidFill>
                <a:latin typeface="Century Gothic"/>
              </a:rPr>
              <a:t>Discrete watches (not Smart watches) may be worn but we cannot accept responsibility if they are misplaced or broken.</a:t>
            </a:r>
          </a:p>
          <a:p>
            <a:pPr algn="l"/>
            <a:endParaRPr lang="en-GB" sz="1800" dirty="0">
              <a:solidFill>
                <a:schemeClr val="dk1"/>
              </a:solidFill>
              <a:latin typeface="Century Gothic"/>
            </a:endParaRPr>
          </a:p>
          <a:p>
            <a:pPr algn="l"/>
            <a:endParaRPr lang="en-GB" sz="1800" dirty="0">
              <a:solidFill>
                <a:schemeClr val="dk1"/>
              </a:solidFill>
              <a:latin typeface="Century Gothic"/>
            </a:endParaRPr>
          </a:p>
          <a:p>
            <a:pPr algn="l"/>
            <a:endParaRPr lang="en-GB" sz="1800" dirty="0">
              <a:solidFill>
                <a:schemeClr val="dk1"/>
              </a:solidFill>
              <a:latin typeface="Century Gothic"/>
            </a:endParaRPr>
          </a:p>
          <a:p>
            <a:pPr algn="l"/>
            <a:r>
              <a:rPr lang="en-GB" sz="1800" dirty="0">
                <a:solidFill>
                  <a:schemeClr val="dk1"/>
                </a:solidFill>
                <a:latin typeface="Century Gothic"/>
              </a:rPr>
              <a:t>Mobile phones are only permitted for pupils who walk home on their own (office and teacher must be made aware of children who are doing this). The phones MUST be switched off as soon as the child enters the school premises and must only be switched on when off school premises. </a:t>
            </a:r>
          </a:p>
          <a:p>
            <a:pPr algn="l"/>
            <a:endParaRPr lang="en-GB" sz="1800" dirty="0">
              <a:solidFill>
                <a:schemeClr val="dk1"/>
              </a:solidFill>
              <a:latin typeface="Century Gothic"/>
            </a:endParaRPr>
          </a:p>
          <a:p>
            <a:pPr algn="l"/>
            <a:r>
              <a:rPr lang="en-GB" sz="1800" dirty="0">
                <a:solidFill>
                  <a:schemeClr val="dk1"/>
                </a:solidFill>
                <a:latin typeface="Century Gothic"/>
              </a:rPr>
              <a:t>The child must hand their phone to their class teacher/teaching assistant when coming into class, the phones will then be put away until the end of the day and returned to the children on their way out of school.  </a:t>
            </a:r>
          </a:p>
          <a:p>
            <a:pPr algn="l"/>
            <a:endParaRPr lang="en-GB" sz="1800" dirty="0">
              <a:solidFill>
                <a:schemeClr val="dk1"/>
              </a:solidFill>
              <a:latin typeface="Century Gothic"/>
            </a:endParaRPr>
          </a:p>
          <a:p>
            <a:pPr algn="l"/>
            <a:r>
              <a:rPr lang="en-GB" sz="1800" dirty="0">
                <a:solidFill>
                  <a:schemeClr val="dk1"/>
                </a:solidFill>
                <a:latin typeface="Century Gothic"/>
              </a:rPr>
              <a:t>Due to restricted premise facilities, the school cannot take responsibility for mobile phones.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15735" y="-424185"/>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Things your child needs to bring</a:t>
            </a:r>
            <a:endParaRPr/>
          </a:p>
        </p:txBody>
      </p:sp>
      <p:sp>
        <p:nvSpPr>
          <p:cNvPr id="166" name="Google Shape;166;p7"/>
          <p:cNvSpPr txBox="1">
            <a:spLocks noGrp="1"/>
          </p:cNvSpPr>
          <p:nvPr>
            <p:ph type="body" idx="1"/>
          </p:nvPr>
        </p:nvSpPr>
        <p:spPr>
          <a:xfrm>
            <a:off x="871720" y="1154348"/>
            <a:ext cx="10301369" cy="4938948"/>
          </a:xfrm>
          <a:prstGeom prst="rect">
            <a:avLst/>
          </a:prstGeom>
          <a:noFill/>
          <a:ln>
            <a:noFill/>
          </a:ln>
        </p:spPr>
        <p:txBody>
          <a:bodyPr spcFirstLastPara="1" wrap="square" lIns="121875" tIns="60925" rIns="121875" bIns="60925" anchor="t" anchorCtr="0">
            <a:normAutofit/>
          </a:bodyPr>
          <a:lstStyle/>
          <a:p>
            <a:pPr marL="304747" indent="-304747">
              <a:spcBef>
                <a:spcPts val="0"/>
              </a:spcBef>
              <a:buSzPts val="2400"/>
            </a:pPr>
            <a:r>
              <a:rPr lang="en-GB" dirty="0"/>
              <a:t>A waterproof bag that can hold home learning books (A4 size) and reading books.</a:t>
            </a:r>
          </a:p>
          <a:p>
            <a:pPr marL="304747" lvl="0" indent="-304747">
              <a:spcBef>
                <a:spcPts val="0"/>
              </a:spcBef>
              <a:buSzPts val="2400"/>
            </a:pPr>
            <a:endParaRPr lang="en-GB" dirty="0"/>
          </a:p>
          <a:p>
            <a:pPr marL="304747" lvl="0" indent="-304747">
              <a:spcBef>
                <a:spcPts val="0"/>
              </a:spcBef>
              <a:buSzPts val="2400"/>
            </a:pPr>
            <a:r>
              <a:rPr lang="en-GB" dirty="0"/>
              <a:t>Bulky back packs are not allowed as we cannot use the cloakrooms to store these items. </a:t>
            </a:r>
          </a:p>
          <a:p>
            <a:pPr marL="304747" lvl="0" indent="-304747">
              <a:spcBef>
                <a:spcPts val="0"/>
              </a:spcBef>
              <a:buSzPts val="2400"/>
            </a:pPr>
            <a:endParaRPr lang="en-GB" dirty="0"/>
          </a:p>
          <a:p>
            <a:pPr marL="304747" lvl="0" indent="-304747">
              <a:spcBef>
                <a:spcPts val="0"/>
              </a:spcBef>
              <a:buSzPts val="2400"/>
            </a:pPr>
            <a:r>
              <a:rPr lang="en-GB" dirty="0"/>
              <a:t>Do not bring a pencil case from home - all equipment will be provided by school.</a:t>
            </a:r>
            <a:endParaRPr dirty="0"/>
          </a:p>
          <a:p>
            <a:pPr marL="304747" lvl="0" indent="-304747" algn="l" rtl="0">
              <a:lnSpc>
                <a:spcPct val="95000"/>
              </a:lnSpc>
              <a:spcBef>
                <a:spcPts val="1866"/>
              </a:spcBef>
              <a:spcAft>
                <a:spcPts val="0"/>
              </a:spcAft>
              <a:buSzPts val="2400"/>
              <a:buChar char="•"/>
            </a:pPr>
            <a:r>
              <a:rPr lang="en-GB" dirty="0"/>
              <a:t>Children MUST bring a labelled water bottle, of no more than 500ml every day.</a:t>
            </a:r>
            <a:endParaRPr dirty="0"/>
          </a:p>
        </p:txBody>
      </p:sp>
      <p:pic>
        <p:nvPicPr>
          <p:cNvPr id="167" name="Google Shape;167;p7"/>
          <p:cNvPicPr preferRelativeResize="0"/>
          <p:nvPr/>
        </p:nvPicPr>
        <p:blipFill rotWithShape="1">
          <a:blip r:embed="rId3">
            <a:alphaModFix/>
          </a:blip>
          <a:srcRect/>
          <a:stretch/>
        </p:blipFill>
        <p:spPr>
          <a:xfrm>
            <a:off x="7462564" y="4797150"/>
            <a:ext cx="1458988" cy="2006109"/>
          </a:xfrm>
          <a:prstGeom prst="rect">
            <a:avLst/>
          </a:prstGeom>
          <a:noFill/>
          <a:ln>
            <a:noFill/>
          </a:ln>
        </p:spPr>
      </p:pic>
      <p:sp>
        <p:nvSpPr>
          <p:cNvPr id="168" name="Google Shape;168;p7"/>
          <p:cNvSpPr/>
          <p:nvPr/>
        </p:nvSpPr>
        <p:spPr>
          <a:xfrm>
            <a:off x="6524725" y="5517232"/>
            <a:ext cx="1008112" cy="937096"/>
          </a:xfrm>
          <a:prstGeom prst="mathMultiply">
            <a:avLst>
              <a:gd name="adj1" fmla="val 2352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entury Gothic"/>
              <a:ea typeface="Century Gothic"/>
              <a:cs typeface="Century Gothic"/>
              <a:sym typeface="Century Gothic"/>
            </a:endParaRPr>
          </a:p>
        </p:txBody>
      </p:sp>
      <p:pic>
        <p:nvPicPr>
          <p:cNvPr id="169" name="Google Shape;169;p7" descr="See the source image"/>
          <p:cNvPicPr preferRelativeResize="0"/>
          <p:nvPr/>
        </p:nvPicPr>
        <p:blipFill rotWithShape="1">
          <a:blip r:embed="rId4">
            <a:alphaModFix/>
          </a:blip>
          <a:srcRect/>
          <a:stretch/>
        </p:blipFill>
        <p:spPr>
          <a:xfrm>
            <a:off x="9789119" y="4929409"/>
            <a:ext cx="1532475" cy="1816266"/>
          </a:xfrm>
          <a:prstGeom prst="rect">
            <a:avLst/>
          </a:prstGeom>
          <a:noFill/>
          <a:ln>
            <a:noFill/>
          </a:ln>
        </p:spPr>
      </p:pic>
      <p:sp>
        <p:nvSpPr>
          <p:cNvPr id="170" name="Google Shape;170;p7"/>
          <p:cNvSpPr/>
          <p:nvPr/>
        </p:nvSpPr>
        <p:spPr>
          <a:xfrm>
            <a:off x="11324248" y="5338540"/>
            <a:ext cx="72808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none" strike="noStrike" cap="none">
                <a:solidFill>
                  <a:srgbClr val="00B050"/>
                </a:solidFill>
                <a:latin typeface="Century Gothic"/>
                <a:ea typeface="Century Gothic"/>
                <a:cs typeface="Century Gothic"/>
                <a:sym typeface="Century Gothic"/>
              </a:rPr>
              <a:t>✔</a:t>
            </a:r>
            <a:endParaRPr sz="5400" b="0" i="0" u="none" strike="noStrike" cap="none">
              <a:solidFill>
                <a:srgbClr val="00B050"/>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189756" y="-31750"/>
            <a:ext cx="8064896"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Attendance and Punctuality</a:t>
            </a:r>
            <a:endParaRPr/>
          </a:p>
        </p:txBody>
      </p:sp>
      <p:sp>
        <p:nvSpPr>
          <p:cNvPr id="176" name="Google Shape;176;p8"/>
          <p:cNvSpPr txBox="1">
            <a:spLocks noGrp="1"/>
          </p:cNvSpPr>
          <p:nvPr>
            <p:ph type="body" idx="1"/>
          </p:nvPr>
        </p:nvSpPr>
        <p:spPr>
          <a:xfrm>
            <a:off x="437745" y="1700808"/>
            <a:ext cx="10953343"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SzPts val="2400"/>
              <a:buChar char="•"/>
            </a:pPr>
            <a:r>
              <a:rPr lang="en-GB" dirty="0"/>
              <a:t>It is vital that children come to school every day and on time.</a:t>
            </a:r>
            <a:endParaRPr dirty="0"/>
          </a:p>
          <a:p>
            <a:pPr marL="304747" lvl="0" indent="-304747" algn="l" rtl="0">
              <a:lnSpc>
                <a:spcPct val="95000"/>
              </a:lnSpc>
              <a:spcBef>
                <a:spcPts val="1866"/>
              </a:spcBef>
              <a:spcAft>
                <a:spcPts val="0"/>
              </a:spcAft>
              <a:buSzPts val="2400"/>
              <a:buChar char="•"/>
            </a:pPr>
            <a:r>
              <a:rPr lang="en-GB" dirty="0"/>
              <a:t>Soft start begins at 8:20am – this is when classroom doors will open.</a:t>
            </a:r>
            <a:endParaRPr dirty="0"/>
          </a:p>
          <a:p>
            <a:pPr marL="304747" lvl="0" indent="-304747" algn="l" rtl="0">
              <a:lnSpc>
                <a:spcPct val="95000"/>
              </a:lnSpc>
              <a:spcBef>
                <a:spcPts val="1866"/>
              </a:spcBef>
              <a:spcAft>
                <a:spcPts val="0"/>
              </a:spcAft>
              <a:buSzPts val="2400"/>
              <a:buChar char="•"/>
            </a:pPr>
            <a:r>
              <a:rPr lang="en-GB" dirty="0"/>
              <a:t>The register will close at 8:30am– this is when classroom doors will close, and children will need to enter the school via the office. They will then be entered as late.</a:t>
            </a:r>
            <a:endParaRPr dirty="0"/>
          </a:p>
          <a:p>
            <a:pPr marL="304747" lvl="0" indent="-304747" algn="l" rtl="0">
              <a:lnSpc>
                <a:spcPct val="95000"/>
              </a:lnSpc>
              <a:spcBef>
                <a:spcPts val="1866"/>
              </a:spcBef>
              <a:spcAft>
                <a:spcPts val="0"/>
              </a:spcAft>
              <a:buSzPts val="2400"/>
              <a:buChar char="•"/>
            </a:pPr>
            <a:r>
              <a:rPr lang="en-GB" dirty="0"/>
              <a:t>Please ensure you are collecting your children (unless they walk home themselves) on time from the KS2 playground at </a:t>
            </a:r>
            <a:r>
              <a:rPr lang="en-GB" dirty="0">
                <a:highlight>
                  <a:srgbClr val="FFFF00"/>
                </a:highlight>
              </a:rPr>
              <a:t>3:00pm.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fb1a80b5a5_1_0"/>
          <p:cNvSpPr txBox="1">
            <a:spLocks noGrp="1"/>
          </p:cNvSpPr>
          <p:nvPr>
            <p:ph type="title"/>
          </p:nvPr>
        </p:nvSpPr>
        <p:spPr>
          <a:xfrm>
            <a:off x="189756" y="-31750"/>
            <a:ext cx="8064900" cy="13971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833C0B"/>
              </a:buClr>
              <a:buSzPts val="4400"/>
              <a:buFont typeface="Century Gothic"/>
              <a:buNone/>
            </a:pPr>
            <a:r>
              <a:rPr lang="en-GB"/>
              <a:t>Curriculum</a:t>
            </a:r>
            <a:endParaRPr/>
          </a:p>
        </p:txBody>
      </p:sp>
      <p:sp>
        <p:nvSpPr>
          <p:cNvPr id="182" name="Google Shape;182;g2fb1a80b5a5_1_0"/>
          <p:cNvSpPr txBox="1">
            <a:spLocks noGrp="1"/>
          </p:cNvSpPr>
          <p:nvPr>
            <p:ph type="body" idx="1"/>
          </p:nvPr>
        </p:nvSpPr>
        <p:spPr>
          <a:xfrm>
            <a:off x="333772" y="1700808"/>
            <a:ext cx="10989224" cy="4470300"/>
          </a:xfrm>
          <a:prstGeom prst="rect">
            <a:avLst/>
          </a:prstGeom>
          <a:noFill/>
          <a:ln>
            <a:noFill/>
          </a:ln>
        </p:spPr>
        <p:txBody>
          <a:bodyPr spcFirstLastPara="1" wrap="square" lIns="121875" tIns="60925" rIns="121875" bIns="60925" anchor="t" anchorCtr="0">
            <a:normAutofit/>
          </a:bodyPr>
          <a:lstStyle/>
          <a:p>
            <a:pPr marL="304746" lvl="0" indent="-304746" algn="l" rtl="0">
              <a:lnSpc>
                <a:spcPct val="95000"/>
              </a:lnSpc>
              <a:spcBef>
                <a:spcPts val="1866"/>
              </a:spcBef>
              <a:spcAft>
                <a:spcPts val="0"/>
              </a:spcAft>
              <a:buSzPts val="2400"/>
              <a:buChar char="•"/>
            </a:pPr>
            <a:r>
              <a:rPr lang="en-GB" dirty="0"/>
              <a:t>An overview of objectives or topics covered this half term </a:t>
            </a:r>
          </a:p>
          <a:p>
            <a:pPr marL="304746" lvl="0" indent="-304746" algn="l" rtl="0">
              <a:lnSpc>
                <a:spcPct val="95000"/>
              </a:lnSpc>
              <a:spcBef>
                <a:spcPts val="1866"/>
              </a:spcBef>
              <a:spcAft>
                <a:spcPts val="0"/>
              </a:spcAft>
              <a:buSzPts val="2400"/>
              <a:buChar char="•"/>
            </a:pPr>
            <a:r>
              <a:rPr lang="en-GB" dirty="0"/>
              <a:t>Maths – Place value</a:t>
            </a:r>
          </a:p>
          <a:p>
            <a:pPr marL="304746" lvl="0" indent="-304746" algn="l" rtl="0">
              <a:lnSpc>
                <a:spcPct val="95000"/>
              </a:lnSpc>
              <a:spcBef>
                <a:spcPts val="1866"/>
              </a:spcBef>
              <a:spcAft>
                <a:spcPts val="0"/>
              </a:spcAft>
              <a:buSzPts val="2400"/>
              <a:buChar char="•"/>
            </a:pPr>
            <a:r>
              <a:rPr lang="en-GB" dirty="0"/>
              <a:t>English – Fiction, Non-Fiction, Poetry</a:t>
            </a:r>
          </a:p>
          <a:p>
            <a:pPr marL="304746" lvl="0" indent="-304746" algn="l" rtl="0">
              <a:lnSpc>
                <a:spcPct val="95000"/>
              </a:lnSpc>
              <a:spcBef>
                <a:spcPts val="1866"/>
              </a:spcBef>
              <a:spcAft>
                <a:spcPts val="0"/>
              </a:spcAft>
              <a:buSzPts val="2400"/>
              <a:buChar char="•"/>
            </a:pPr>
            <a:r>
              <a:rPr lang="en-GB" dirty="0"/>
              <a:t>Science – Living Things and Their Habitats </a:t>
            </a:r>
          </a:p>
          <a:p>
            <a:pPr marL="304746" lvl="0" indent="-304746" algn="l" rtl="0">
              <a:lnSpc>
                <a:spcPct val="95000"/>
              </a:lnSpc>
              <a:spcBef>
                <a:spcPts val="1866"/>
              </a:spcBef>
              <a:spcAft>
                <a:spcPts val="0"/>
              </a:spcAft>
              <a:buSzPts val="2400"/>
              <a:buChar char="•"/>
            </a:pPr>
            <a:r>
              <a:rPr lang="en-GB" dirty="0"/>
              <a:t>History – Ancient Egyptians</a:t>
            </a:r>
          </a:p>
          <a:p>
            <a:pPr marL="0" lvl="0" indent="0" algn="l" rtl="0">
              <a:lnSpc>
                <a:spcPct val="95000"/>
              </a:lnSpc>
              <a:spcBef>
                <a:spcPts val="1866"/>
              </a:spcBef>
              <a:spcAft>
                <a:spcPts val="0"/>
              </a:spcAft>
              <a:buSzPts val="2400"/>
              <a:buNone/>
            </a:pPr>
            <a:endParaRPr lang="en-GB" dirty="0"/>
          </a:p>
          <a:p>
            <a:pPr marL="0" lvl="0" indent="0" algn="l" rtl="0">
              <a:lnSpc>
                <a:spcPct val="95000"/>
              </a:lnSpc>
              <a:spcBef>
                <a:spcPts val="1866"/>
              </a:spcBef>
              <a:spcAft>
                <a:spcPts val="0"/>
              </a:spcAft>
              <a:buSzPts val="2400"/>
              <a:buNone/>
            </a:pPr>
            <a:r>
              <a:rPr lang="en-GB" dirty="0"/>
              <a:t>Further information on all subjects is available on the school website.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lass open house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706</Words>
  <Application>Microsoft Office PowerPoint</Application>
  <PresentationFormat>Custom</PresentationFormat>
  <Paragraphs>92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Gothic</vt:lpstr>
      <vt:lpstr>Noto Sans Symbols</vt:lpstr>
      <vt:lpstr>Arial</vt:lpstr>
      <vt:lpstr>Class open house presentation</vt:lpstr>
      <vt:lpstr>Meet the teacher  </vt:lpstr>
      <vt:lpstr>Personal Details</vt:lpstr>
      <vt:lpstr>School Uniform</vt:lpstr>
      <vt:lpstr>PE Uniform</vt:lpstr>
      <vt:lpstr>PE</vt:lpstr>
      <vt:lpstr>Jewellery and Personal Items</vt:lpstr>
      <vt:lpstr>Things your child needs to bring</vt:lpstr>
      <vt:lpstr>Attendance and Punctuality</vt:lpstr>
      <vt:lpstr>Curriculum</vt:lpstr>
      <vt:lpstr>Reading</vt:lpstr>
      <vt:lpstr>Home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 Mentore</dc:creator>
  <cp:lastModifiedBy>Abigail Layman</cp:lastModifiedBy>
  <cp:revision>52</cp:revision>
  <dcterms:created xsi:type="dcterms:W3CDTF">2020-07-20T18:28:34Z</dcterms:created>
  <dcterms:modified xsi:type="dcterms:W3CDTF">2024-09-07T16:28:48Z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0x0101007624D3530D0B9243AEFB7457EB72A8C8</vt:lpwstr>
  </property>
  <property fmtid="{D5CDD505-2E9C-101B-9397-08002B2CF9AE}" pid="3" name="Order">
    <vt:r8>2491800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